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4"/>
    <p:sldMasterId id="2147483756" r:id="rId5"/>
  </p:sldMasterIdLst>
  <p:notesMasterIdLst>
    <p:notesMasterId r:id="rId68"/>
  </p:notesMasterIdLst>
  <p:handoutMasterIdLst>
    <p:handoutMasterId r:id="rId69"/>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81" r:id="rId18"/>
    <p:sldId id="268" r:id="rId19"/>
    <p:sldId id="270" r:id="rId20"/>
    <p:sldId id="271" r:id="rId21"/>
    <p:sldId id="272" r:id="rId22"/>
    <p:sldId id="273" r:id="rId23"/>
    <p:sldId id="274" r:id="rId24"/>
    <p:sldId id="275" r:id="rId25"/>
    <p:sldId id="276" r:id="rId26"/>
    <p:sldId id="277" r:id="rId27"/>
    <p:sldId id="278" r:id="rId28"/>
    <p:sldId id="279" r:id="rId29"/>
    <p:sldId id="280" r:id="rId30"/>
    <p:sldId id="269" r:id="rId31"/>
    <p:sldId id="282" r:id="rId32"/>
    <p:sldId id="283" r:id="rId33"/>
    <p:sldId id="288" r:id="rId34"/>
    <p:sldId id="284" r:id="rId35"/>
    <p:sldId id="285" r:id="rId36"/>
    <p:sldId id="286" r:id="rId37"/>
    <p:sldId id="287" r:id="rId38"/>
    <p:sldId id="289" r:id="rId39"/>
    <p:sldId id="290" r:id="rId40"/>
    <p:sldId id="291" r:id="rId41"/>
    <p:sldId id="292" r:id="rId42"/>
    <p:sldId id="293" r:id="rId43"/>
    <p:sldId id="294" r:id="rId44"/>
    <p:sldId id="295" r:id="rId45"/>
    <p:sldId id="297" r:id="rId46"/>
    <p:sldId id="302" r:id="rId47"/>
    <p:sldId id="298" r:id="rId48"/>
    <p:sldId id="299" r:id="rId49"/>
    <p:sldId id="303" r:id="rId50"/>
    <p:sldId id="304" r:id="rId51"/>
    <p:sldId id="296" r:id="rId52"/>
    <p:sldId id="300" r:id="rId53"/>
    <p:sldId id="301" r:id="rId54"/>
    <p:sldId id="305" r:id="rId55"/>
    <p:sldId id="313" r:id="rId56"/>
    <p:sldId id="306" r:id="rId57"/>
    <p:sldId id="307" r:id="rId58"/>
    <p:sldId id="308" r:id="rId59"/>
    <p:sldId id="309" r:id="rId60"/>
    <p:sldId id="310" r:id="rId61"/>
    <p:sldId id="311" r:id="rId62"/>
    <p:sldId id="312" r:id="rId63"/>
    <p:sldId id="314" r:id="rId64"/>
    <p:sldId id="315" r:id="rId65"/>
    <p:sldId id="316" r:id="rId66"/>
    <p:sldId id="317" r:id="rId67"/>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Guidelines" id="{44008CE7-4650-416C-ACBD-B9B1038E76EB}">
          <p14:sldIdLst>
            <p14:sldId id="256"/>
            <p14:sldId id="257"/>
            <p14:sldId id="258"/>
            <p14:sldId id="259"/>
            <p14:sldId id="260"/>
            <p14:sldId id="261"/>
            <p14:sldId id="262"/>
            <p14:sldId id="263"/>
            <p14:sldId id="264"/>
            <p14:sldId id="265"/>
            <p14:sldId id="266"/>
            <p14:sldId id="267"/>
            <p14:sldId id="281"/>
            <p14:sldId id="268"/>
            <p14:sldId id="270"/>
            <p14:sldId id="271"/>
            <p14:sldId id="272"/>
            <p14:sldId id="273"/>
            <p14:sldId id="274"/>
            <p14:sldId id="275"/>
            <p14:sldId id="276"/>
            <p14:sldId id="277"/>
            <p14:sldId id="278"/>
            <p14:sldId id="279"/>
            <p14:sldId id="280"/>
            <p14:sldId id="269"/>
            <p14:sldId id="282"/>
            <p14:sldId id="283"/>
            <p14:sldId id="288"/>
            <p14:sldId id="284"/>
            <p14:sldId id="285"/>
            <p14:sldId id="286"/>
            <p14:sldId id="287"/>
            <p14:sldId id="289"/>
            <p14:sldId id="290"/>
            <p14:sldId id="291"/>
            <p14:sldId id="292"/>
            <p14:sldId id="293"/>
            <p14:sldId id="294"/>
            <p14:sldId id="295"/>
            <p14:sldId id="297"/>
            <p14:sldId id="302"/>
            <p14:sldId id="298"/>
            <p14:sldId id="299"/>
            <p14:sldId id="303"/>
            <p14:sldId id="304"/>
            <p14:sldId id="296"/>
            <p14:sldId id="300"/>
            <p14:sldId id="301"/>
            <p14:sldId id="305"/>
            <p14:sldId id="313"/>
            <p14:sldId id="306"/>
            <p14:sldId id="307"/>
            <p14:sldId id="308"/>
            <p14:sldId id="309"/>
            <p14:sldId id="310"/>
            <p14:sldId id="311"/>
            <p14:sldId id="312"/>
            <p14:sldId id="314"/>
            <p14:sldId id="315"/>
            <p14:sldId id="316"/>
            <p14:sldId id="317"/>
          </p14:sldIdLst>
        </p14:section>
      </p14:sectionLst>
    </p:ext>
    <p:ext uri="{EFAFB233-063F-42B5-8137-9DF3F51BA10A}">
      <p15:sldGuideLst xmlns:p15="http://schemas.microsoft.com/office/powerpoint/2012/main">
        <p15:guide id="1" orient="horz" pos="147">
          <p15:clr>
            <a:srgbClr val="A4A3A4"/>
          </p15:clr>
        </p15:guide>
        <p15:guide id="2" orient="horz" pos="4171">
          <p15:clr>
            <a:srgbClr val="A4A3A4"/>
          </p15:clr>
        </p15:guide>
        <p15:guide id="3" orient="horz" pos="2307">
          <p15:clr>
            <a:srgbClr val="A4A3A4"/>
          </p15:clr>
        </p15:guide>
        <p15:guide id="4" orient="horz" pos="3565">
          <p15:clr>
            <a:srgbClr val="A4A3A4"/>
          </p15:clr>
        </p15:guide>
        <p15:guide id="5" orient="horz" pos="3624">
          <p15:clr>
            <a:srgbClr val="A4A3A4"/>
          </p15:clr>
        </p15:guide>
        <p15:guide id="6" orient="horz" pos="912">
          <p15:clr>
            <a:srgbClr val="A4A3A4"/>
          </p15:clr>
        </p15:guide>
        <p15:guide id="7" orient="horz" pos="1057">
          <p15:clr>
            <a:srgbClr val="A4A3A4"/>
          </p15:clr>
        </p15:guide>
        <p15:guide id="8" orient="horz" pos="2375">
          <p15:clr>
            <a:srgbClr val="A4A3A4"/>
          </p15:clr>
        </p15:guide>
        <p15:guide id="9" orient="horz" pos="1114">
          <p15:clr>
            <a:srgbClr val="A4A3A4"/>
          </p15:clr>
        </p15:guide>
        <p15:guide id="10" pos="3806">
          <p15:clr>
            <a:srgbClr val="A4A3A4"/>
          </p15:clr>
        </p15:guide>
        <p15:guide id="11" pos="2557">
          <p15:clr>
            <a:srgbClr val="A4A3A4"/>
          </p15:clr>
        </p15:guide>
        <p15:guide id="12" pos="128">
          <p15:clr>
            <a:srgbClr val="A4A3A4"/>
          </p15:clr>
        </p15:guide>
        <p15:guide id="13" pos="6301">
          <p15:clr>
            <a:srgbClr val="A4A3A4"/>
          </p15:clr>
        </p15:guide>
        <p15:guide id="14" pos="1312">
          <p15:clr>
            <a:srgbClr val="A4A3A4"/>
          </p15:clr>
        </p15:guide>
        <p15:guide id="15" pos="5123">
          <p15:clr>
            <a:srgbClr val="A4A3A4"/>
          </p15:clr>
        </p15:guide>
        <p15:guide id="16" pos="1379">
          <p15:clr>
            <a:srgbClr val="A4A3A4"/>
          </p15:clr>
        </p15:guide>
        <p15:guide id="17" pos="2626">
          <p15:clr>
            <a:srgbClr val="A4A3A4"/>
          </p15:clr>
        </p15:guide>
        <p15:guide id="18" pos="3882">
          <p15:clr>
            <a:srgbClr val="A4A3A4"/>
          </p15:clr>
        </p15:guide>
        <p15:guide id="19" pos="5056">
          <p15:clr>
            <a:srgbClr val="A4A3A4"/>
          </p15:clr>
        </p15:guide>
        <p15:guide id="20" pos="6368">
          <p15:clr>
            <a:srgbClr val="A4A3A4"/>
          </p15:clr>
        </p15:guide>
        <p15:guide id="21" pos="7548">
          <p15:clr>
            <a:srgbClr val="A4A3A4"/>
          </p15:clr>
        </p15:guide>
        <p15:guide id="22" pos="32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FFFFFF"/>
    <a:srgbClr val="EE8200"/>
    <a:srgbClr val="00AEEF"/>
    <a:srgbClr val="FBFBFB"/>
    <a:srgbClr val="000000"/>
    <a:srgbClr val="929292"/>
    <a:srgbClr val="4D4D4D"/>
    <a:srgbClr val="F28500"/>
    <a:srgbClr val="83B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53" autoAdjust="0"/>
    <p:restoredTop sz="94055" autoAdjust="0"/>
  </p:normalViewPr>
  <p:slideViewPr>
    <p:cSldViewPr snapToGrid="0">
      <p:cViewPr varScale="1">
        <p:scale>
          <a:sx n="81" d="100"/>
          <a:sy n="81" d="100"/>
        </p:scale>
        <p:origin x="845" y="62"/>
      </p:cViewPr>
      <p:guideLst>
        <p:guide orient="horz" pos="147"/>
        <p:guide orient="horz" pos="4171"/>
        <p:guide orient="horz" pos="2307"/>
        <p:guide orient="horz" pos="3565"/>
        <p:guide orient="horz" pos="3624"/>
        <p:guide orient="horz" pos="912"/>
        <p:guide orient="horz" pos="1057"/>
        <p:guide orient="horz" pos="2375"/>
        <p:guide orient="horz" pos="1114"/>
        <p:guide pos="3806"/>
        <p:guide pos="2557"/>
        <p:guide pos="128"/>
        <p:guide pos="6301"/>
        <p:guide pos="1312"/>
        <p:guide pos="5123"/>
        <p:guide pos="1379"/>
        <p:guide pos="2626"/>
        <p:guide pos="3882"/>
        <p:guide pos="5056"/>
        <p:guide pos="6368"/>
        <p:guide pos="7548"/>
        <p:guide pos="328"/>
      </p:guideLst>
    </p:cSldViewPr>
  </p:slideViewPr>
  <p:notesTextViewPr>
    <p:cViewPr>
      <p:scale>
        <a:sx n="100" d="100"/>
        <a:sy n="100" d="100"/>
      </p:scale>
      <p:origin x="0" y="0"/>
    </p:cViewPr>
  </p:notesTextViewPr>
  <p:sorterViewPr>
    <p:cViewPr>
      <p:scale>
        <a:sx n="100" d="100"/>
        <a:sy n="100" d="100"/>
      </p:scale>
      <p:origin x="0" y="30"/>
    </p:cViewPr>
  </p:sorterViewPr>
  <p:notesViewPr>
    <p:cSldViewPr snapToGrid="0" showGuides="1">
      <p:cViewPr varScale="1">
        <p:scale>
          <a:sx n="95" d="100"/>
          <a:sy n="95" d="100"/>
        </p:scale>
        <p:origin x="-3630"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TechReady</a:t>
            </a:r>
            <a:r>
              <a:rPr lang="en-US" dirty="0">
                <a:latin typeface="Segoe UI" pitchFamily="34" charset="0"/>
              </a:rPr>
              <a:t> 14</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7/2/2021</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a:t>TechReady</a:t>
            </a:r>
            <a:r>
              <a:rPr lang="en-US" dirty="0"/>
              <a:t> 14</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7/2/2021</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1715367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Color Sub-Section Tit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3114675"/>
            <a:ext cx="11228440" cy="830997"/>
          </a:xfrm>
        </p:spPr>
        <p:txBody>
          <a:bodyPr/>
          <a:lstStyle>
            <a:lvl1pPr marL="0" indent="0">
              <a:buNone/>
              <a:defRPr lang="en-US" sz="60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section title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63563" y="2253965"/>
            <a:ext cx="102822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Sub-section phrase</a:t>
            </a:r>
          </a:p>
        </p:txBody>
      </p:sp>
    </p:spTree>
    <p:extLst>
      <p:ext uri="{BB962C8B-B14F-4D97-AF65-F5344CB8AC3E}">
        <p14:creationId xmlns:p14="http://schemas.microsoft.com/office/powerpoint/2010/main" val="208010029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17555285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Blank Color Sub-Section Tit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3114675"/>
            <a:ext cx="11228440" cy="830997"/>
          </a:xfrm>
        </p:spPr>
        <p:txBody>
          <a:bodyPr/>
          <a:lstStyle>
            <a:lvl1pPr marL="0" indent="0">
              <a:buNone/>
              <a:defRPr lang="en-US" sz="60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section title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63563" y="2253965"/>
            <a:ext cx="102822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Sub-section phrase</a:t>
            </a:r>
          </a:p>
        </p:txBody>
      </p:sp>
    </p:spTree>
    <p:extLst>
      <p:ext uri="{BB962C8B-B14F-4D97-AF65-F5344CB8AC3E}">
        <p14:creationId xmlns:p14="http://schemas.microsoft.com/office/powerpoint/2010/main" val="18104155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140919417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9162486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21577804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523393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Color 2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993035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Color 3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206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Color Layout 4">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08576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937342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Color Layout 5">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81070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024168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pening_ITPr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14106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1738452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06434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641056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62939304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dirty="0"/>
              <a:t>Click to edit title style</a:t>
            </a:r>
          </a:p>
        </p:txBody>
      </p:sp>
      <p:pic>
        <p:nvPicPr>
          <p:cNvPr id="7"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9" name="Text Placeholder 8"/>
          <p:cNvSpPr>
            <a:spLocks noGrp="1"/>
          </p:cNvSpPr>
          <p:nvPr>
            <p:ph type="body" sz="quarter" idx="11" hasCustomPrompt="1"/>
          </p:nvPr>
        </p:nvSpPr>
        <p:spPr>
          <a:xfrm>
            <a:off x="512763" y="3219165"/>
            <a:ext cx="7513637" cy="443198"/>
          </a:xfrm>
        </p:spPr>
        <p:txBody>
          <a:bodyPr/>
          <a:lstStyle>
            <a:lvl1pPr marL="0" indent="0">
              <a:buNone/>
              <a:defRPr spc="-100" baseline="0">
                <a:gradFill>
                  <a:gsLst>
                    <a:gs pos="0">
                      <a:schemeClr val="tx1"/>
                    </a:gs>
                    <a:gs pos="100000">
                      <a:schemeClr val="tx1"/>
                    </a:gs>
                  </a:gsLst>
                  <a:lin ang="5400000" scaled="0"/>
                </a:gradFill>
                <a:latin typeface="Segoe UI Light" pitchFamily="34" charset="0"/>
              </a:defRPr>
            </a:lvl1pPr>
          </a:lstStyle>
          <a:p>
            <a:pPr lvl="0"/>
            <a:r>
              <a:rPr lang="en-US" dirty="0"/>
              <a:t>Speaker Title</a:t>
            </a:r>
          </a:p>
        </p:txBody>
      </p:sp>
    </p:spTree>
    <p:extLst>
      <p:ext uri="{BB962C8B-B14F-4D97-AF65-F5344CB8AC3E}">
        <p14:creationId xmlns:p14="http://schemas.microsoft.com/office/powerpoint/2010/main" val="199568750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9786927"/>
      </p:ext>
    </p:extLst>
  </p:cSld>
  <p:clrMap bg1="lt1" tx1="dk1" bg2="lt2" tx2="dk2" accent1="accent1" accent2="accent2" accent3="accent3" accent4="accent4" accent5="accent5" accent6="accent6" hlink="hlink" folHlink="folHlink"/>
  <p:sldLayoutIdLst>
    <p:sldLayoutId id="2147483744" r:id="rId1"/>
    <p:sldLayoutId id="2147483735" r:id="rId2"/>
    <p:sldLayoutId id="2147483736" r:id="rId3"/>
    <p:sldLayoutId id="2147483774" r:id="rId4"/>
    <p:sldLayoutId id="2147483739" r:id="rId5"/>
    <p:sldLayoutId id="2147483740" r:id="rId6"/>
    <p:sldLayoutId id="2147483742" r:id="rId7"/>
    <p:sldLayoutId id="2147483743" r:id="rId8"/>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5013393"/>
      </p:ext>
    </p:extLst>
  </p:cSld>
  <p:clrMap bg1="dk1" tx1="lt1" bg2="dk2" tx2="lt2" accent1="accent1" accent2="accent2" accent3="accent3" accent4="accent4" accent5="accent5" accent6="accent6" hlink="hlink" folHlink="folHlink"/>
  <p:sldLayoutIdLst>
    <p:sldLayoutId id="2147483763" r:id="rId1"/>
    <p:sldLayoutId id="2147483778" r:id="rId2"/>
    <p:sldLayoutId id="2147483764" r:id="rId3"/>
    <p:sldLayoutId id="2147483765" r:id="rId4"/>
    <p:sldLayoutId id="2147483776" r:id="rId5"/>
    <p:sldLayoutId id="2147483766" r:id="rId6"/>
    <p:sldLayoutId id="2147483767" r:id="rId7"/>
    <p:sldLayoutId id="2147483768" r:id="rId8"/>
    <p:sldLayoutId id="2147483769" r:id="rId9"/>
    <p:sldLayoutId id="2147483770" r:id="rId10"/>
    <p:sldLayoutId id="2147483771" r:id="rId11"/>
    <p:sldLayoutId id="2147483772" r:id="rId12"/>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70ECED-C9EE-4597-919E-3605144E4864}"/>
              </a:ext>
            </a:extLst>
          </p:cNvPr>
          <p:cNvPicPr>
            <a:picLocks noChangeAspect="1"/>
          </p:cNvPicPr>
          <p:nvPr/>
        </p:nvPicPr>
        <p:blipFill>
          <a:blip r:embed="rId2"/>
          <a:stretch>
            <a:fillRect/>
          </a:stretch>
        </p:blipFill>
        <p:spPr>
          <a:xfrm>
            <a:off x="927100" y="71437"/>
            <a:ext cx="10334625" cy="6715125"/>
          </a:xfrm>
          <a:prstGeom prst="rect">
            <a:avLst/>
          </a:prstGeom>
        </p:spPr>
      </p:pic>
    </p:spTree>
    <p:extLst>
      <p:ext uri="{BB962C8B-B14F-4D97-AF65-F5344CB8AC3E}">
        <p14:creationId xmlns:p14="http://schemas.microsoft.com/office/powerpoint/2010/main" val="29996163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3AD4F2-54D4-43A9-9F02-15E1BCEDC51C}"/>
              </a:ext>
            </a:extLst>
          </p:cNvPr>
          <p:cNvPicPr>
            <a:picLocks noChangeAspect="1"/>
          </p:cNvPicPr>
          <p:nvPr/>
        </p:nvPicPr>
        <p:blipFill>
          <a:blip r:embed="rId2"/>
          <a:stretch>
            <a:fillRect/>
          </a:stretch>
        </p:blipFill>
        <p:spPr>
          <a:xfrm>
            <a:off x="162889" y="89063"/>
            <a:ext cx="5529039" cy="5736702"/>
          </a:xfrm>
          <a:prstGeom prst="rect">
            <a:avLst/>
          </a:prstGeom>
        </p:spPr>
      </p:pic>
    </p:spTree>
    <p:extLst>
      <p:ext uri="{BB962C8B-B14F-4D97-AF65-F5344CB8AC3E}">
        <p14:creationId xmlns:p14="http://schemas.microsoft.com/office/powerpoint/2010/main" val="153864263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4B990E-AAB2-49C0-89B3-7D6539F62214}"/>
              </a:ext>
            </a:extLst>
          </p:cNvPr>
          <p:cNvPicPr>
            <a:picLocks noChangeAspect="1"/>
          </p:cNvPicPr>
          <p:nvPr/>
        </p:nvPicPr>
        <p:blipFill>
          <a:blip r:embed="rId2"/>
          <a:stretch>
            <a:fillRect/>
          </a:stretch>
        </p:blipFill>
        <p:spPr>
          <a:xfrm>
            <a:off x="0" y="630501"/>
            <a:ext cx="12188825" cy="5596998"/>
          </a:xfrm>
          <a:prstGeom prst="rect">
            <a:avLst/>
          </a:prstGeom>
        </p:spPr>
      </p:pic>
    </p:spTree>
    <p:extLst>
      <p:ext uri="{BB962C8B-B14F-4D97-AF65-F5344CB8AC3E}">
        <p14:creationId xmlns:p14="http://schemas.microsoft.com/office/powerpoint/2010/main" val="96660023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91D22D-BF6A-4BEA-9555-34FB09811E3C}"/>
              </a:ext>
            </a:extLst>
          </p:cNvPr>
          <p:cNvPicPr>
            <a:picLocks noChangeAspect="1"/>
          </p:cNvPicPr>
          <p:nvPr/>
        </p:nvPicPr>
        <p:blipFill>
          <a:blip r:embed="rId2"/>
          <a:stretch>
            <a:fillRect/>
          </a:stretch>
        </p:blipFill>
        <p:spPr>
          <a:xfrm>
            <a:off x="0" y="1669701"/>
            <a:ext cx="12188825" cy="3518597"/>
          </a:xfrm>
          <a:prstGeom prst="rect">
            <a:avLst/>
          </a:prstGeom>
        </p:spPr>
      </p:pic>
    </p:spTree>
    <p:extLst>
      <p:ext uri="{BB962C8B-B14F-4D97-AF65-F5344CB8AC3E}">
        <p14:creationId xmlns:p14="http://schemas.microsoft.com/office/powerpoint/2010/main" val="106126638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6243C7-B009-463E-B433-B2CF39D97B49}"/>
              </a:ext>
            </a:extLst>
          </p:cNvPr>
          <p:cNvPicPr>
            <a:picLocks noChangeAspect="1"/>
          </p:cNvPicPr>
          <p:nvPr/>
        </p:nvPicPr>
        <p:blipFill>
          <a:blip r:embed="rId2"/>
          <a:stretch>
            <a:fillRect/>
          </a:stretch>
        </p:blipFill>
        <p:spPr>
          <a:xfrm>
            <a:off x="0" y="1448111"/>
            <a:ext cx="12188825" cy="3961778"/>
          </a:xfrm>
          <a:prstGeom prst="rect">
            <a:avLst/>
          </a:prstGeom>
        </p:spPr>
      </p:pic>
    </p:spTree>
    <p:extLst>
      <p:ext uri="{BB962C8B-B14F-4D97-AF65-F5344CB8AC3E}">
        <p14:creationId xmlns:p14="http://schemas.microsoft.com/office/powerpoint/2010/main" val="32437021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C598DA-7D77-4424-948C-1797BF2B15EB}"/>
              </a:ext>
            </a:extLst>
          </p:cNvPr>
          <p:cNvPicPr>
            <a:picLocks noChangeAspect="1"/>
          </p:cNvPicPr>
          <p:nvPr/>
        </p:nvPicPr>
        <p:blipFill>
          <a:blip r:embed="rId2"/>
          <a:stretch>
            <a:fillRect/>
          </a:stretch>
        </p:blipFill>
        <p:spPr>
          <a:xfrm>
            <a:off x="1119413" y="0"/>
            <a:ext cx="9949998" cy="6858000"/>
          </a:xfrm>
          <a:prstGeom prst="rect">
            <a:avLst/>
          </a:prstGeom>
        </p:spPr>
      </p:pic>
    </p:spTree>
    <p:extLst>
      <p:ext uri="{BB962C8B-B14F-4D97-AF65-F5344CB8AC3E}">
        <p14:creationId xmlns:p14="http://schemas.microsoft.com/office/powerpoint/2010/main" val="103513604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41505F-DED6-4FDB-94C4-B7E82C6969E1}"/>
              </a:ext>
            </a:extLst>
          </p:cNvPr>
          <p:cNvPicPr>
            <a:picLocks noChangeAspect="1"/>
          </p:cNvPicPr>
          <p:nvPr/>
        </p:nvPicPr>
        <p:blipFill>
          <a:blip r:embed="rId2"/>
          <a:stretch>
            <a:fillRect/>
          </a:stretch>
        </p:blipFill>
        <p:spPr>
          <a:xfrm>
            <a:off x="556459" y="209991"/>
            <a:ext cx="8172450" cy="5438775"/>
          </a:xfrm>
          <a:prstGeom prst="rect">
            <a:avLst/>
          </a:prstGeom>
        </p:spPr>
      </p:pic>
    </p:spTree>
    <p:extLst>
      <p:ext uri="{BB962C8B-B14F-4D97-AF65-F5344CB8AC3E}">
        <p14:creationId xmlns:p14="http://schemas.microsoft.com/office/powerpoint/2010/main" val="25526854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E4DA21-6F8D-43DF-8808-FB921926F3B8}"/>
              </a:ext>
            </a:extLst>
          </p:cNvPr>
          <p:cNvPicPr>
            <a:picLocks noChangeAspect="1"/>
          </p:cNvPicPr>
          <p:nvPr/>
        </p:nvPicPr>
        <p:blipFill>
          <a:blip r:embed="rId2"/>
          <a:stretch>
            <a:fillRect/>
          </a:stretch>
        </p:blipFill>
        <p:spPr>
          <a:xfrm>
            <a:off x="127000" y="395287"/>
            <a:ext cx="11934825" cy="6067425"/>
          </a:xfrm>
          <a:prstGeom prst="rect">
            <a:avLst/>
          </a:prstGeom>
        </p:spPr>
      </p:pic>
    </p:spTree>
    <p:extLst>
      <p:ext uri="{BB962C8B-B14F-4D97-AF65-F5344CB8AC3E}">
        <p14:creationId xmlns:p14="http://schemas.microsoft.com/office/powerpoint/2010/main" val="128793818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2B996A-B7C6-4640-AD7F-8C4586E6DA3D}"/>
              </a:ext>
            </a:extLst>
          </p:cNvPr>
          <p:cNvPicPr>
            <a:picLocks noChangeAspect="1"/>
          </p:cNvPicPr>
          <p:nvPr/>
        </p:nvPicPr>
        <p:blipFill>
          <a:blip r:embed="rId2"/>
          <a:stretch>
            <a:fillRect/>
          </a:stretch>
        </p:blipFill>
        <p:spPr>
          <a:xfrm>
            <a:off x="0" y="334422"/>
            <a:ext cx="12188825" cy="3700480"/>
          </a:xfrm>
          <a:prstGeom prst="rect">
            <a:avLst/>
          </a:prstGeom>
        </p:spPr>
      </p:pic>
      <p:pic>
        <p:nvPicPr>
          <p:cNvPr id="5" name="Picture 4">
            <a:extLst>
              <a:ext uri="{FF2B5EF4-FFF2-40B4-BE49-F238E27FC236}">
                <a16:creationId xmlns:a16="http://schemas.microsoft.com/office/drawing/2014/main" id="{F35A7C6B-1430-4EF4-B495-BD533578B0DE}"/>
              </a:ext>
            </a:extLst>
          </p:cNvPr>
          <p:cNvPicPr>
            <a:picLocks noChangeAspect="1"/>
          </p:cNvPicPr>
          <p:nvPr/>
        </p:nvPicPr>
        <p:blipFill>
          <a:blip r:embed="rId3"/>
          <a:stretch>
            <a:fillRect/>
          </a:stretch>
        </p:blipFill>
        <p:spPr>
          <a:xfrm>
            <a:off x="1263192" y="4034902"/>
            <a:ext cx="10765377" cy="2793303"/>
          </a:xfrm>
          <a:prstGeom prst="rect">
            <a:avLst/>
          </a:prstGeom>
        </p:spPr>
      </p:pic>
    </p:spTree>
    <p:extLst>
      <p:ext uri="{BB962C8B-B14F-4D97-AF65-F5344CB8AC3E}">
        <p14:creationId xmlns:p14="http://schemas.microsoft.com/office/powerpoint/2010/main" val="138806769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88BB8E-1AFE-4669-AEB2-6056DD359BB8}"/>
              </a:ext>
            </a:extLst>
          </p:cNvPr>
          <p:cNvSpPr txBox="1"/>
          <p:nvPr/>
        </p:nvSpPr>
        <p:spPr>
          <a:xfrm>
            <a:off x="2227083" y="1747109"/>
            <a:ext cx="6094428" cy="1200329"/>
          </a:xfrm>
          <a:prstGeom prst="rect">
            <a:avLst/>
          </a:prstGeom>
          <a:noFill/>
        </p:spPr>
        <p:txBody>
          <a:bodyPr wrap="square">
            <a:spAutoFit/>
          </a:bodyPr>
          <a:lstStyle/>
          <a:p>
            <a:r>
              <a:rPr lang="en-US" sz="1800" dirty="0">
                <a:solidFill>
                  <a:srgbClr val="2E75B6"/>
                </a:solidFill>
                <a:latin typeface="Consolas" panose="020B0609020204030204" pitchFamily="49" charset="0"/>
              </a:rPr>
              <a:t>"</a:t>
            </a:r>
            <a:r>
              <a:rPr lang="en-US" sz="1800" dirty="0" err="1">
                <a:solidFill>
                  <a:srgbClr val="2E75B6"/>
                </a:solidFill>
                <a:latin typeface="Consolas" panose="020B0609020204030204" pitchFamily="49" charset="0"/>
              </a:rPr>
              <a:t>EmpDbConnectionString</a:t>
            </a:r>
            <a:r>
              <a:rPr lang="en-US" sz="1800" dirty="0">
                <a:solidFill>
                  <a:srgbClr val="2E75B6"/>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A31515"/>
                </a:solidFill>
                <a:latin typeface="Consolas" panose="020B0609020204030204" pitchFamily="49" charset="0"/>
              </a:rPr>
              <a:t>"Data Source=empsvr455.database.windows.net;Initial Catalog=</a:t>
            </a:r>
            <a:r>
              <a:rPr lang="en-US" sz="1800" dirty="0" err="1">
                <a:solidFill>
                  <a:srgbClr val="A31515"/>
                </a:solidFill>
                <a:latin typeface="Consolas" panose="020B0609020204030204" pitchFamily="49" charset="0"/>
              </a:rPr>
              <a:t>EmpDB;User</a:t>
            </a:r>
            <a:r>
              <a:rPr lang="en-US" sz="1800" dirty="0">
                <a:solidFill>
                  <a:srgbClr val="A31515"/>
                </a:solidFill>
                <a:latin typeface="Consolas" panose="020B0609020204030204" pitchFamily="49" charset="0"/>
              </a:rPr>
              <a:t> ID=</a:t>
            </a:r>
            <a:r>
              <a:rPr lang="en-US" sz="1800" dirty="0" err="1">
                <a:solidFill>
                  <a:srgbClr val="A31515"/>
                </a:solidFill>
                <a:latin typeface="Consolas" panose="020B0609020204030204" pitchFamily="49" charset="0"/>
              </a:rPr>
              <a:t>maruti;Password</a:t>
            </a:r>
            <a:r>
              <a:rPr lang="en-US" sz="1800" dirty="0">
                <a:solidFill>
                  <a:srgbClr val="A31515"/>
                </a:solidFill>
                <a:latin typeface="Consolas" panose="020B0609020204030204" pitchFamily="49" charset="0"/>
              </a:rPr>
              <a:t>=makwana@1234"</a:t>
            </a:r>
            <a:endParaRPr lang="en-US" dirty="0"/>
          </a:p>
        </p:txBody>
      </p:sp>
    </p:spTree>
    <p:extLst>
      <p:ext uri="{BB962C8B-B14F-4D97-AF65-F5344CB8AC3E}">
        <p14:creationId xmlns:p14="http://schemas.microsoft.com/office/powerpoint/2010/main" val="386510959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4B353B-5A96-47F6-8715-3300828A85CA}"/>
              </a:ext>
            </a:extLst>
          </p:cNvPr>
          <p:cNvPicPr>
            <a:picLocks noChangeAspect="1"/>
          </p:cNvPicPr>
          <p:nvPr/>
        </p:nvPicPr>
        <p:blipFill>
          <a:blip r:embed="rId2"/>
          <a:stretch>
            <a:fillRect/>
          </a:stretch>
        </p:blipFill>
        <p:spPr>
          <a:xfrm>
            <a:off x="-1" y="144426"/>
            <a:ext cx="12188825" cy="4551812"/>
          </a:xfrm>
          <a:prstGeom prst="rect">
            <a:avLst/>
          </a:prstGeom>
        </p:spPr>
      </p:pic>
    </p:spTree>
    <p:extLst>
      <p:ext uri="{BB962C8B-B14F-4D97-AF65-F5344CB8AC3E}">
        <p14:creationId xmlns:p14="http://schemas.microsoft.com/office/powerpoint/2010/main" val="140213250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DEF9A4-B479-4144-8BA9-3069E989CE35}"/>
              </a:ext>
            </a:extLst>
          </p:cNvPr>
          <p:cNvPicPr>
            <a:picLocks noChangeAspect="1"/>
          </p:cNvPicPr>
          <p:nvPr/>
        </p:nvPicPr>
        <p:blipFill>
          <a:blip r:embed="rId2"/>
          <a:stretch>
            <a:fillRect/>
          </a:stretch>
        </p:blipFill>
        <p:spPr>
          <a:xfrm>
            <a:off x="0" y="130979"/>
            <a:ext cx="12188825" cy="6596041"/>
          </a:xfrm>
          <a:prstGeom prst="rect">
            <a:avLst/>
          </a:prstGeom>
        </p:spPr>
      </p:pic>
    </p:spTree>
    <p:extLst>
      <p:ext uri="{BB962C8B-B14F-4D97-AF65-F5344CB8AC3E}">
        <p14:creationId xmlns:p14="http://schemas.microsoft.com/office/powerpoint/2010/main" val="82772312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7F244E-2EAC-4567-964A-6A232A63FAA6}"/>
              </a:ext>
            </a:extLst>
          </p:cNvPr>
          <p:cNvPicPr>
            <a:picLocks noChangeAspect="1"/>
          </p:cNvPicPr>
          <p:nvPr/>
        </p:nvPicPr>
        <p:blipFill>
          <a:blip r:embed="rId2"/>
          <a:stretch>
            <a:fillRect/>
          </a:stretch>
        </p:blipFill>
        <p:spPr>
          <a:xfrm>
            <a:off x="270366" y="171793"/>
            <a:ext cx="7186831" cy="2222615"/>
          </a:xfrm>
          <a:prstGeom prst="rect">
            <a:avLst/>
          </a:prstGeom>
        </p:spPr>
      </p:pic>
      <p:pic>
        <p:nvPicPr>
          <p:cNvPr id="5" name="Picture 4">
            <a:extLst>
              <a:ext uri="{FF2B5EF4-FFF2-40B4-BE49-F238E27FC236}">
                <a16:creationId xmlns:a16="http://schemas.microsoft.com/office/drawing/2014/main" id="{8BA91FF4-1DAF-4EB0-968A-FF5EED9553A4}"/>
              </a:ext>
            </a:extLst>
          </p:cNvPr>
          <p:cNvPicPr>
            <a:picLocks noChangeAspect="1"/>
          </p:cNvPicPr>
          <p:nvPr/>
        </p:nvPicPr>
        <p:blipFill>
          <a:blip r:embed="rId3"/>
          <a:stretch>
            <a:fillRect/>
          </a:stretch>
        </p:blipFill>
        <p:spPr>
          <a:xfrm>
            <a:off x="7568578" y="1108582"/>
            <a:ext cx="3876675" cy="4848225"/>
          </a:xfrm>
          <a:prstGeom prst="rect">
            <a:avLst/>
          </a:prstGeom>
        </p:spPr>
      </p:pic>
    </p:spTree>
    <p:extLst>
      <p:ext uri="{BB962C8B-B14F-4D97-AF65-F5344CB8AC3E}">
        <p14:creationId xmlns:p14="http://schemas.microsoft.com/office/powerpoint/2010/main" val="28864102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67C298-0BA8-4661-9812-CB235199ABE8}"/>
              </a:ext>
            </a:extLst>
          </p:cNvPr>
          <p:cNvPicPr>
            <a:picLocks noChangeAspect="1"/>
          </p:cNvPicPr>
          <p:nvPr/>
        </p:nvPicPr>
        <p:blipFill>
          <a:blip r:embed="rId2"/>
          <a:stretch>
            <a:fillRect/>
          </a:stretch>
        </p:blipFill>
        <p:spPr>
          <a:xfrm>
            <a:off x="596966" y="271069"/>
            <a:ext cx="4886325" cy="2733675"/>
          </a:xfrm>
          <a:prstGeom prst="rect">
            <a:avLst/>
          </a:prstGeom>
        </p:spPr>
      </p:pic>
    </p:spTree>
    <p:extLst>
      <p:ext uri="{BB962C8B-B14F-4D97-AF65-F5344CB8AC3E}">
        <p14:creationId xmlns:p14="http://schemas.microsoft.com/office/powerpoint/2010/main" val="92293048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07872A-1DCC-43CD-BC95-5F87CAB31AFC}"/>
              </a:ext>
            </a:extLst>
          </p:cNvPr>
          <p:cNvPicPr>
            <a:picLocks noChangeAspect="1"/>
          </p:cNvPicPr>
          <p:nvPr/>
        </p:nvPicPr>
        <p:blipFill>
          <a:blip r:embed="rId2"/>
          <a:stretch>
            <a:fillRect/>
          </a:stretch>
        </p:blipFill>
        <p:spPr>
          <a:xfrm>
            <a:off x="203200" y="123825"/>
            <a:ext cx="11782425" cy="6610350"/>
          </a:xfrm>
          <a:prstGeom prst="rect">
            <a:avLst/>
          </a:prstGeom>
        </p:spPr>
      </p:pic>
    </p:spTree>
    <p:extLst>
      <p:ext uri="{BB962C8B-B14F-4D97-AF65-F5344CB8AC3E}">
        <p14:creationId xmlns:p14="http://schemas.microsoft.com/office/powerpoint/2010/main" val="73581401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C075EC-D0BE-419E-87B9-45F2098828BD}"/>
              </a:ext>
            </a:extLst>
          </p:cNvPr>
          <p:cNvPicPr>
            <a:picLocks noChangeAspect="1"/>
          </p:cNvPicPr>
          <p:nvPr/>
        </p:nvPicPr>
        <p:blipFill>
          <a:blip r:embed="rId2"/>
          <a:stretch>
            <a:fillRect/>
          </a:stretch>
        </p:blipFill>
        <p:spPr>
          <a:xfrm>
            <a:off x="0" y="134723"/>
            <a:ext cx="12188825" cy="6588554"/>
          </a:xfrm>
          <a:prstGeom prst="rect">
            <a:avLst/>
          </a:prstGeom>
        </p:spPr>
      </p:pic>
    </p:spTree>
    <p:extLst>
      <p:ext uri="{BB962C8B-B14F-4D97-AF65-F5344CB8AC3E}">
        <p14:creationId xmlns:p14="http://schemas.microsoft.com/office/powerpoint/2010/main" val="339627236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A818CF-7C06-4991-BED2-E9C6CEDF54B0}"/>
              </a:ext>
            </a:extLst>
          </p:cNvPr>
          <p:cNvPicPr>
            <a:picLocks noChangeAspect="1"/>
          </p:cNvPicPr>
          <p:nvPr/>
        </p:nvPicPr>
        <p:blipFill>
          <a:blip r:embed="rId2"/>
          <a:stretch>
            <a:fillRect/>
          </a:stretch>
        </p:blipFill>
        <p:spPr>
          <a:xfrm>
            <a:off x="190875" y="179601"/>
            <a:ext cx="8716143" cy="5533042"/>
          </a:xfrm>
          <a:prstGeom prst="rect">
            <a:avLst/>
          </a:prstGeom>
        </p:spPr>
      </p:pic>
    </p:spTree>
    <p:extLst>
      <p:ext uri="{BB962C8B-B14F-4D97-AF65-F5344CB8AC3E}">
        <p14:creationId xmlns:p14="http://schemas.microsoft.com/office/powerpoint/2010/main" val="162526631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08DA5D-A212-4648-8C81-0BA7CC08232A}"/>
              </a:ext>
            </a:extLst>
          </p:cNvPr>
          <p:cNvPicPr>
            <a:picLocks noChangeAspect="1"/>
          </p:cNvPicPr>
          <p:nvPr/>
        </p:nvPicPr>
        <p:blipFill>
          <a:blip r:embed="rId2"/>
          <a:stretch>
            <a:fillRect/>
          </a:stretch>
        </p:blipFill>
        <p:spPr>
          <a:xfrm>
            <a:off x="398118" y="154561"/>
            <a:ext cx="5057775" cy="2476500"/>
          </a:xfrm>
          <a:prstGeom prst="rect">
            <a:avLst/>
          </a:prstGeom>
        </p:spPr>
      </p:pic>
      <p:pic>
        <p:nvPicPr>
          <p:cNvPr id="5" name="Picture 4">
            <a:extLst>
              <a:ext uri="{FF2B5EF4-FFF2-40B4-BE49-F238E27FC236}">
                <a16:creationId xmlns:a16="http://schemas.microsoft.com/office/drawing/2014/main" id="{55394ABB-3926-4495-A7B3-40131C19DB51}"/>
              </a:ext>
            </a:extLst>
          </p:cNvPr>
          <p:cNvPicPr>
            <a:picLocks noChangeAspect="1"/>
          </p:cNvPicPr>
          <p:nvPr/>
        </p:nvPicPr>
        <p:blipFill>
          <a:blip r:embed="rId3"/>
          <a:stretch>
            <a:fillRect/>
          </a:stretch>
        </p:blipFill>
        <p:spPr>
          <a:xfrm>
            <a:off x="-1" y="2261402"/>
            <a:ext cx="12188825" cy="4596598"/>
          </a:xfrm>
          <a:prstGeom prst="rect">
            <a:avLst/>
          </a:prstGeom>
        </p:spPr>
      </p:pic>
    </p:spTree>
    <p:extLst>
      <p:ext uri="{BB962C8B-B14F-4D97-AF65-F5344CB8AC3E}">
        <p14:creationId xmlns:p14="http://schemas.microsoft.com/office/powerpoint/2010/main" val="171577561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9BCA7F-B9C2-4882-B908-0F862B600F19}"/>
              </a:ext>
            </a:extLst>
          </p:cNvPr>
          <p:cNvPicPr>
            <a:picLocks noChangeAspect="1"/>
          </p:cNvPicPr>
          <p:nvPr/>
        </p:nvPicPr>
        <p:blipFill>
          <a:blip r:embed="rId2"/>
          <a:stretch>
            <a:fillRect/>
          </a:stretch>
        </p:blipFill>
        <p:spPr>
          <a:xfrm>
            <a:off x="850900" y="47625"/>
            <a:ext cx="10487025" cy="6762750"/>
          </a:xfrm>
          <a:prstGeom prst="rect">
            <a:avLst/>
          </a:prstGeom>
        </p:spPr>
      </p:pic>
    </p:spTree>
    <p:extLst>
      <p:ext uri="{BB962C8B-B14F-4D97-AF65-F5344CB8AC3E}">
        <p14:creationId xmlns:p14="http://schemas.microsoft.com/office/powerpoint/2010/main" val="174319297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130D4F-3C42-453D-98C5-8A2DCEDF3A3B}"/>
              </a:ext>
            </a:extLst>
          </p:cNvPr>
          <p:cNvPicPr>
            <a:picLocks noChangeAspect="1"/>
          </p:cNvPicPr>
          <p:nvPr/>
        </p:nvPicPr>
        <p:blipFill>
          <a:blip r:embed="rId2"/>
          <a:stretch>
            <a:fillRect/>
          </a:stretch>
        </p:blipFill>
        <p:spPr>
          <a:xfrm>
            <a:off x="0" y="277780"/>
            <a:ext cx="12188825" cy="6302439"/>
          </a:xfrm>
          <a:prstGeom prst="rect">
            <a:avLst/>
          </a:prstGeom>
        </p:spPr>
      </p:pic>
    </p:spTree>
    <p:extLst>
      <p:ext uri="{BB962C8B-B14F-4D97-AF65-F5344CB8AC3E}">
        <p14:creationId xmlns:p14="http://schemas.microsoft.com/office/powerpoint/2010/main" val="291768130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1FC515-2867-4095-9E52-BA008377182B}"/>
              </a:ext>
            </a:extLst>
          </p:cNvPr>
          <p:cNvPicPr>
            <a:picLocks noChangeAspect="1"/>
          </p:cNvPicPr>
          <p:nvPr/>
        </p:nvPicPr>
        <p:blipFill>
          <a:blip r:embed="rId2"/>
          <a:stretch>
            <a:fillRect/>
          </a:stretch>
        </p:blipFill>
        <p:spPr>
          <a:xfrm>
            <a:off x="0" y="1015584"/>
            <a:ext cx="12188825" cy="4826832"/>
          </a:xfrm>
          <a:prstGeom prst="rect">
            <a:avLst/>
          </a:prstGeom>
        </p:spPr>
      </p:pic>
    </p:spTree>
    <p:extLst>
      <p:ext uri="{BB962C8B-B14F-4D97-AF65-F5344CB8AC3E}">
        <p14:creationId xmlns:p14="http://schemas.microsoft.com/office/powerpoint/2010/main" val="206912089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F279C4-84D1-4B15-BC03-F01F4CC08CE2}"/>
              </a:ext>
            </a:extLst>
          </p:cNvPr>
          <p:cNvPicPr>
            <a:picLocks noChangeAspect="1"/>
          </p:cNvPicPr>
          <p:nvPr/>
        </p:nvPicPr>
        <p:blipFill>
          <a:blip r:embed="rId2"/>
          <a:stretch>
            <a:fillRect/>
          </a:stretch>
        </p:blipFill>
        <p:spPr>
          <a:xfrm>
            <a:off x="441325" y="285750"/>
            <a:ext cx="11306175" cy="6286500"/>
          </a:xfrm>
          <a:prstGeom prst="rect">
            <a:avLst/>
          </a:prstGeom>
        </p:spPr>
      </p:pic>
    </p:spTree>
    <p:extLst>
      <p:ext uri="{BB962C8B-B14F-4D97-AF65-F5344CB8AC3E}">
        <p14:creationId xmlns:p14="http://schemas.microsoft.com/office/powerpoint/2010/main" val="70571200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6AE9C7-BDDC-42AD-855B-748F615D164B}"/>
              </a:ext>
            </a:extLst>
          </p:cNvPr>
          <p:cNvPicPr>
            <a:picLocks noChangeAspect="1"/>
          </p:cNvPicPr>
          <p:nvPr/>
        </p:nvPicPr>
        <p:blipFill>
          <a:blip r:embed="rId2"/>
          <a:stretch>
            <a:fillRect/>
          </a:stretch>
        </p:blipFill>
        <p:spPr>
          <a:xfrm>
            <a:off x="908627" y="0"/>
            <a:ext cx="8014871" cy="6858000"/>
          </a:xfrm>
          <a:prstGeom prst="rect">
            <a:avLst/>
          </a:prstGeom>
        </p:spPr>
      </p:pic>
    </p:spTree>
    <p:extLst>
      <p:ext uri="{BB962C8B-B14F-4D97-AF65-F5344CB8AC3E}">
        <p14:creationId xmlns:p14="http://schemas.microsoft.com/office/powerpoint/2010/main" val="283138839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15C553-3AE9-4EE1-A597-CAC149681233}"/>
              </a:ext>
            </a:extLst>
          </p:cNvPr>
          <p:cNvPicPr>
            <a:picLocks noChangeAspect="1"/>
          </p:cNvPicPr>
          <p:nvPr/>
        </p:nvPicPr>
        <p:blipFill>
          <a:blip r:embed="rId2"/>
          <a:stretch>
            <a:fillRect/>
          </a:stretch>
        </p:blipFill>
        <p:spPr>
          <a:xfrm>
            <a:off x="1158479" y="0"/>
            <a:ext cx="9871867" cy="6858000"/>
          </a:xfrm>
          <a:prstGeom prst="rect">
            <a:avLst/>
          </a:prstGeom>
        </p:spPr>
      </p:pic>
      <p:pic>
        <p:nvPicPr>
          <p:cNvPr id="4" name="Picture 3">
            <a:extLst>
              <a:ext uri="{FF2B5EF4-FFF2-40B4-BE49-F238E27FC236}">
                <a16:creationId xmlns:a16="http://schemas.microsoft.com/office/drawing/2014/main" id="{8430A27B-B200-4577-91E6-8D804D58DF9A}"/>
              </a:ext>
            </a:extLst>
          </p:cNvPr>
          <p:cNvPicPr>
            <a:picLocks noChangeAspect="1"/>
          </p:cNvPicPr>
          <p:nvPr/>
        </p:nvPicPr>
        <p:blipFill>
          <a:blip r:embed="rId3"/>
          <a:stretch>
            <a:fillRect/>
          </a:stretch>
        </p:blipFill>
        <p:spPr>
          <a:xfrm>
            <a:off x="1374087" y="3360901"/>
            <a:ext cx="7743825" cy="3152775"/>
          </a:xfrm>
          <a:prstGeom prst="rect">
            <a:avLst/>
          </a:prstGeom>
        </p:spPr>
      </p:pic>
    </p:spTree>
    <p:extLst>
      <p:ext uri="{BB962C8B-B14F-4D97-AF65-F5344CB8AC3E}">
        <p14:creationId xmlns:p14="http://schemas.microsoft.com/office/powerpoint/2010/main" val="190954434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4EDD2F-D94C-4B77-BCE4-E40DF5CB9A37}"/>
              </a:ext>
            </a:extLst>
          </p:cNvPr>
          <p:cNvPicPr>
            <a:picLocks noChangeAspect="1"/>
          </p:cNvPicPr>
          <p:nvPr/>
        </p:nvPicPr>
        <p:blipFill>
          <a:blip r:embed="rId2"/>
          <a:stretch>
            <a:fillRect/>
          </a:stretch>
        </p:blipFill>
        <p:spPr>
          <a:xfrm>
            <a:off x="-1" y="16497"/>
            <a:ext cx="12188825" cy="5064062"/>
          </a:xfrm>
          <a:prstGeom prst="rect">
            <a:avLst/>
          </a:prstGeom>
        </p:spPr>
      </p:pic>
    </p:spTree>
    <p:extLst>
      <p:ext uri="{BB962C8B-B14F-4D97-AF65-F5344CB8AC3E}">
        <p14:creationId xmlns:p14="http://schemas.microsoft.com/office/powerpoint/2010/main" val="379548605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D4E2F9-B8B6-42B9-9B3D-916F2D2A0CFC}"/>
              </a:ext>
            </a:extLst>
          </p:cNvPr>
          <p:cNvPicPr>
            <a:picLocks noChangeAspect="1"/>
          </p:cNvPicPr>
          <p:nvPr/>
        </p:nvPicPr>
        <p:blipFill>
          <a:blip r:embed="rId2"/>
          <a:stretch>
            <a:fillRect/>
          </a:stretch>
        </p:blipFill>
        <p:spPr>
          <a:xfrm>
            <a:off x="635998" y="488622"/>
            <a:ext cx="9201150" cy="1676400"/>
          </a:xfrm>
          <a:prstGeom prst="rect">
            <a:avLst/>
          </a:prstGeom>
        </p:spPr>
      </p:pic>
    </p:spTree>
    <p:extLst>
      <p:ext uri="{BB962C8B-B14F-4D97-AF65-F5344CB8AC3E}">
        <p14:creationId xmlns:p14="http://schemas.microsoft.com/office/powerpoint/2010/main" val="215546037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312E00-CF75-4478-B206-ABF6C8BA919F}"/>
              </a:ext>
            </a:extLst>
          </p:cNvPr>
          <p:cNvPicPr>
            <a:picLocks noChangeAspect="1"/>
          </p:cNvPicPr>
          <p:nvPr/>
        </p:nvPicPr>
        <p:blipFill rotWithShape="1">
          <a:blip r:embed="rId2"/>
          <a:srcRect l="21268" t="-803" r="51044" b="-1216"/>
          <a:stretch/>
        </p:blipFill>
        <p:spPr>
          <a:xfrm>
            <a:off x="433633" y="169683"/>
            <a:ext cx="5910606" cy="6125236"/>
          </a:xfrm>
          <a:prstGeom prst="rect">
            <a:avLst/>
          </a:prstGeom>
        </p:spPr>
      </p:pic>
    </p:spTree>
    <p:extLst>
      <p:ext uri="{BB962C8B-B14F-4D97-AF65-F5344CB8AC3E}">
        <p14:creationId xmlns:p14="http://schemas.microsoft.com/office/powerpoint/2010/main" val="278982818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03986B-3A43-4E6E-900B-CF04D6119B62}"/>
              </a:ext>
            </a:extLst>
          </p:cNvPr>
          <p:cNvPicPr>
            <a:picLocks noChangeAspect="1"/>
          </p:cNvPicPr>
          <p:nvPr/>
        </p:nvPicPr>
        <p:blipFill>
          <a:blip r:embed="rId2"/>
          <a:stretch>
            <a:fillRect/>
          </a:stretch>
        </p:blipFill>
        <p:spPr>
          <a:xfrm>
            <a:off x="156655" y="284424"/>
            <a:ext cx="5511559" cy="2496483"/>
          </a:xfrm>
          <a:prstGeom prst="rect">
            <a:avLst/>
          </a:prstGeom>
        </p:spPr>
      </p:pic>
    </p:spTree>
    <p:extLst>
      <p:ext uri="{BB962C8B-B14F-4D97-AF65-F5344CB8AC3E}">
        <p14:creationId xmlns:p14="http://schemas.microsoft.com/office/powerpoint/2010/main" val="207701507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FF4403-1AAF-4727-9905-367E9A4EAB7D}"/>
              </a:ext>
            </a:extLst>
          </p:cNvPr>
          <p:cNvPicPr>
            <a:picLocks noChangeAspect="1"/>
          </p:cNvPicPr>
          <p:nvPr/>
        </p:nvPicPr>
        <p:blipFill>
          <a:blip r:embed="rId2"/>
          <a:stretch>
            <a:fillRect/>
          </a:stretch>
        </p:blipFill>
        <p:spPr>
          <a:xfrm>
            <a:off x="0" y="735934"/>
            <a:ext cx="12188825" cy="5386132"/>
          </a:xfrm>
          <a:prstGeom prst="rect">
            <a:avLst/>
          </a:prstGeom>
        </p:spPr>
      </p:pic>
    </p:spTree>
    <p:extLst>
      <p:ext uri="{BB962C8B-B14F-4D97-AF65-F5344CB8AC3E}">
        <p14:creationId xmlns:p14="http://schemas.microsoft.com/office/powerpoint/2010/main" val="65475788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2F0205-C94B-4891-BBFC-44F475B33C14}"/>
              </a:ext>
            </a:extLst>
          </p:cNvPr>
          <p:cNvPicPr>
            <a:picLocks noChangeAspect="1"/>
          </p:cNvPicPr>
          <p:nvPr/>
        </p:nvPicPr>
        <p:blipFill>
          <a:blip r:embed="rId2"/>
          <a:stretch>
            <a:fillRect/>
          </a:stretch>
        </p:blipFill>
        <p:spPr>
          <a:xfrm>
            <a:off x="3436937" y="195262"/>
            <a:ext cx="5314950" cy="6467475"/>
          </a:xfrm>
          <a:prstGeom prst="rect">
            <a:avLst/>
          </a:prstGeom>
        </p:spPr>
      </p:pic>
    </p:spTree>
    <p:extLst>
      <p:ext uri="{BB962C8B-B14F-4D97-AF65-F5344CB8AC3E}">
        <p14:creationId xmlns:p14="http://schemas.microsoft.com/office/powerpoint/2010/main" val="33444861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A4302E-ECCF-4215-95A1-843607D9825B}"/>
              </a:ext>
            </a:extLst>
          </p:cNvPr>
          <p:cNvPicPr>
            <a:picLocks noChangeAspect="1"/>
          </p:cNvPicPr>
          <p:nvPr/>
        </p:nvPicPr>
        <p:blipFill>
          <a:blip r:embed="rId2"/>
          <a:stretch>
            <a:fillRect/>
          </a:stretch>
        </p:blipFill>
        <p:spPr>
          <a:xfrm>
            <a:off x="0" y="120110"/>
            <a:ext cx="12188825" cy="6617779"/>
          </a:xfrm>
          <a:prstGeom prst="rect">
            <a:avLst/>
          </a:prstGeom>
        </p:spPr>
      </p:pic>
    </p:spTree>
    <p:extLst>
      <p:ext uri="{BB962C8B-B14F-4D97-AF65-F5344CB8AC3E}">
        <p14:creationId xmlns:p14="http://schemas.microsoft.com/office/powerpoint/2010/main" val="40216913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22C5AB-68F0-4494-B651-C5ABCC784079}"/>
              </a:ext>
            </a:extLst>
          </p:cNvPr>
          <p:cNvPicPr>
            <a:picLocks noChangeAspect="1"/>
          </p:cNvPicPr>
          <p:nvPr/>
        </p:nvPicPr>
        <p:blipFill>
          <a:blip r:embed="rId2"/>
          <a:stretch>
            <a:fillRect/>
          </a:stretch>
        </p:blipFill>
        <p:spPr>
          <a:xfrm>
            <a:off x="1308100" y="19050"/>
            <a:ext cx="9572625" cy="6819900"/>
          </a:xfrm>
          <a:prstGeom prst="rect">
            <a:avLst/>
          </a:prstGeom>
        </p:spPr>
      </p:pic>
    </p:spTree>
    <p:extLst>
      <p:ext uri="{BB962C8B-B14F-4D97-AF65-F5344CB8AC3E}">
        <p14:creationId xmlns:p14="http://schemas.microsoft.com/office/powerpoint/2010/main" val="31240720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40553D-3309-4686-BF75-08F15D6A5457}"/>
              </a:ext>
            </a:extLst>
          </p:cNvPr>
          <p:cNvPicPr>
            <a:picLocks noChangeAspect="1"/>
          </p:cNvPicPr>
          <p:nvPr/>
        </p:nvPicPr>
        <p:blipFill>
          <a:blip r:embed="rId2"/>
          <a:stretch>
            <a:fillRect/>
          </a:stretch>
        </p:blipFill>
        <p:spPr>
          <a:xfrm>
            <a:off x="1336675" y="61912"/>
            <a:ext cx="9515475" cy="6734175"/>
          </a:xfrm>
          <a:prstGeom prst="rect">
            <a:avLst/>
          </a:prstGeom>
        </p:spPr>
      </p:pic>
    </p:spTree>
    <p:extLst>
      <p:ext uri="{BB962C8B-B14F-4D97-AF65-F5344CB8AC3E}">
        <p14:creationId xmlns:p14="http://schemas.microsoft.com/office/powerpoint/2010/main" val="23482183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B7627C-C663-432B-AA10-55F74CA8A007}"/>
              </a:ext>
            </a:extLst>
          </p:cNvPr>
          <p:cNvPicPr>
            <a:picLocks noChangeAspect="1"/>
          </p:cNvPicPr>
          <p:nvPr/>
        </p:nvPicPr>
        <p:blipFill>
          <a:blip r:embed="rId2"/>
          <a:stretch>
            <a:fillRect/>
          </a:stretch>
        </p:blipFill>
        <p:spPr>
          <a:xfrm>
            <a:off x="1046720" y="0"/>
            <a:ext cx="7625562" cy="6858000"/>
          </a:xfrm>
          <a:prstGeom prst="rect">
            <a:avLst/>
          </a:prstGeom>
        </p:spPr>
      </p:pic>
    </p:spTree>
    <p:extLst>
      <p:ext uri="{BB962C8B-B14F-4D97-AF65-F5344CB8AC3E}">
        <p14:creationId xmlns:p14="http://schemas.microsoft.com/office/powerpoint/2010/main" val="328983139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9A8166-0698-410C-BEC3-24D50CFC9231}"/>
              </a:ext>
            </a:extLst>
          </p:cNvPr>
          <p:cNvPicPr>
            <a:picLocks noChangeAspect="1"/>
          </p:cNvPicPr>
          <p:nvPr/>
        </p:nvPicPr>
        <p:blipFill>
          <a:blip r:embed="rId2"/>
          <a:stretch>
            <a:fillRect/>
          </a:stretch>
        </p:blipFill>
        <p:spPr>
          <a:xfrm>
            <a:off x="1003300" y="185737"/>
            <a:ext cx="10182225" cy="6486525"/>
          </a:xfrm>
          <a:prstGeom prst="rect">
            <a:avLst/>
          </a:prstGeom>
        </p:spPr>
      </p:pic>
    </p:spTree>
    <p:extLst>
      <p:ext uri="{BB962C8B-B14F-4D97-AF65-F5344CB8AC3E}">
        <p14:creationId xmlns:p14="http://schemas.microsoft.com/office/powerpoint/2010/main" val="423658339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B5A0E3-F93F-4BDB-B422-1DFCE4F27B32}"/>
              </a:ext>
            </a:extLst>
          </p:cNvPr>
          <p:cNvPicPr>
            <a:picLocks noChangeAspect="1"/>
          </p:cNvPicPr>
          <p:nvPr/>
        </p:nvPicPr>
        <p:blipFill>
          <a:blip r:embed="rId2"/>
          <a:stretch>
            <a:fillRect/>
          </a:stretch>
        </p:blipFill>
        <p:spPr>
          <a:xfrm>
            <a:off x="112712" y="185885"/>
            <a:ext cx="11963400" cy="3714750"/>
          </a:xfrm>
          <a:prstGeom prst="rect">
            <a:avLst/>
          </a:prstGeom>
        </p:spPr>
      </p:pic>
    </p:spTree>
    <p:extLst>
      <p:ext uri="{BB962C8B-B14F-4D97-AF65-F5344CB8AC3E}">
        <p14:creationId xmlns:p14="http://schemas.microsoft.com/office/powerpoint/2010/main" val="215377189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2FC385-7E72-470B-9B12-DD56215A385F}"/>
              </a:ext>
            </a:extLst>
          </p:cNvPr>
          <p:cNvPicPr>
            <a:picLocks noChangeAspect="1"/>
          </p:cNvPicPr>
          <p:nvPr/>
        </p:nvPicPr>
        <p:blipFill>
          <a:blip r:embed="rId2"/>
          <a:stretch>
            <a:fillRect/>
          </a:stretch>
        </p:blipFill>
        <p:spPr>
          <a:xfrm>
            <a:off x="0" y="534815"/>
            <a:ext cx="12188825" cy="5788369"/>
          </a:xfrm>
          <a:prstGeom prst="rect">
            <a:avLst/>
          </a:prstGeom>
        </p:spPr>
      </p:pic>
    </p:spTree>
    <p:extLst>
      <p:ext uri="{BB962C8B-B14F-4D97-AF65-F5344CB8AC3E}">
        <p14:creationId xmlns:p14="http://schemas.microsoft.com/office/powerpoint/2010/main" val="200739627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C64EF5-77D4-4B78-92DE-9943E8184E8F}"/>
              </a:ext>
            </a:extLst>
          </p:cNvPr>
          <p:cNvPicPr>
            <a:picLocks noChangeAspect="1"/>
          </p:cNvPicPr>
          <p:nvPr/>
        </p:nvPicPr>
        <p:blipFill>
          <a:blip r:embed="rId2"/>
          <a:stretch>
            <a:fillRect/>
          </a:stretch>
        </p:blipFill>
        <p:spPr>
          <a:xfrm>
            <a:off x="2006444" y="0"/>
            <a:ext cx="8175936" cy="6858000"/>
          </a:xfrm>
          <a:prstGeom prst="rect">
            <a:avLst/>
          </a:prstGeom>
        </p:spPr>
      </p:pic>
    </p:spTree>
    <p:extLst>
      <p:ext uri="{BB962C8B-B14F-4D97-AF65-F5344CB8AC3E}">
        <p14:creationId xmlns:p14="http://schemas.microsoft.com/office/powerpoint/2010/main" val="217794557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FC39E8-625D-48C0-9F73-569C910C6182}"/>
              </a:ext>
            </a:extLst>
          </p:cNvPr>
          <p:cNvPicPr>
            <a:picLocks noChangeAspect="1"/>
          </p:cNvPicPr>
          <p:nvPr/>
        </p:nvPicPr>
        <p:blipFill>
          <a:blip r:embed="rId2"/>
          <a:stretch>
            <a:fillRect/>
          </a:stretch>
        </p:blipFill>
        <p:spPr>
          <a:xfrm>
            <a:off x="0" y="93352"/>
            <a:ext cx="12188825" cy="732409"/>
          </a:xfrm>
          <a:prstGeom prst="rect">
            <a:avLst/>
          </a:prstGeom>
        </p:spPr>
      </p:pic>
      <p:sp>
        <p:nvSpPr>
          <p:cNvPr id="5" name="TextBox 4">
            <a:extLst>
              <a:ext uri="{FF2B5EF4-FFF2-40B4-BE49-F238E27FC236}">
                <a16:creationId xmlns:a16="http://schemas.microsoft.com/office/drawing/2014/main" id="{F29814AD-36AE-414C-937C-55E463C790C5}"/>
              </a:ext>
            </a:extLst>
          </p:cNvPr>
          <p:cNvSpPr txBox="1"/>
          <p:nvPr/>
        </p:nvSpPr>
        <p:spPr>
          <a:xfrm>
            <a:off x="671660" y="1787719"/>
            <a:ext cx="10536809" cy="1200329"/>
          </a:xfrm>
          <a:prstGeom prst="rect">
            <a:avLst/>
          </a:prstGeom>
          <a:noFill/>
        </p:spPr>
        <p:txBody>
          <a:bodyPr wrap="square">
            <a:spAutoFit/>
          </a:bodyPr>
          <a:lstStyle/>
          <a:p>
            <a:r>
              <a:rPr lang="en-US" dirty="0" err="1"/>
              <a:t>az</a:t>
            </a:r>
            <a:r>
              <a:rPr lang="en-US" dirty="0"/>
              <a:t> group create --name </a:t>
            </a:r>
            <a:r>
              <a:rPr lang="en-US" dirty="0" err="1"/>
              <a:t>contrRG</a:t>
            </a:r>
            <a:r>
              <a:rPr lang="en-US" dirty="0"/>
              <a:t> --location </a:t>
            </a:r>
            <a:r>
              <a:rPr lang="en-US" dirty="0" err="1"/>
              <a:t>eastus</a:t>
            </a:r>
            <a:endParaRPr lang="en-US" dirty="0"/>
          </a:p>
          <a:p>
            <a:endParaRPr lang="en-US" dirty="0"/>
          </a:p>
          <a:p>
            <a:r>
              <a:rPr lang="en-US" dirty="0" err="1"/>
              <a:t>az</a:t>
            </a:r>
            <a:r>
              <a:rPr lang="en-US" dirty="0"/>
              <a:t> container create --name </a:t>
            </a:r>
            <a:r>
              <a:rPr lang="en-US" dirty="0" err="1"/>
              <a:t>empapicntr</a:t>
            </a:r>
            <a:r>
              <a:rPr lang="en-US" dirty="0"/>
              <a:t> --image </a:t>
            </a:r>
            <a:r>
              <a:rPr lang="en-US" dirty="0" err="1"/>
              <a:t>marutimakwana</a:t>
            </a:r>
            <a:r>
              <a:rPr lang="en-US" dirty="0"/>
              <a:t>/</a:t>
            </a:r>
            <a:r>
              <a:rPr lang="en-US" dirty="0" err="1"/>
              <a:t>employeemanagement</a:t>
            </a:r>
            <a:r>
              <a:rPr lang="en-US" dirty="0"/>
              <a:t> --resource-group </a:t>
            </a:r>
            <a:r>
              <a:rPr lang="en-US" dirty="0" err="1"/>
              <a:t>contrRG</a:t>
            </a:r>
            <a:r>
              <a:rPr lang="en-US" dirty="0"/>
              <a:t> --</a:t>
            </a:r>
            <a:r>
              <a:rPr lang="en-US" dirty="0" err="1"/>
              <a:t>ip</a:t>
            </a:r>
            <a:r>
              <a:rPr lang="en-US" dirty="0"/>
              <a:t>-address public</a:t>
            </a:r>
          </a:p>
        </p:txBody>
      </p:sp>
    </p:spTree>
    <p:extLst>
      <p:ext uri="{BB962C8B-B14F-4D97-AF65-F5344CB8AC3E}">
        <p14:creationId xmlns:p14="http://schemas.microsoft.com/office/powerpoint/2010/main" val="222138811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E36994-AD92-4DAF-875B-B690DCDFDCF4}"/>
              </a:ext>
            </a:extLst>
          </p:cNvPr>
          <p:cNvPicPr>
            <a:picLocks noChangeAspect="1"/>
          </p:cNvPicPr>
          <p:nvPr/>
        </p:nvPicPr>
        <p:blipFill>
          <a:blip r:embed="rId2"/>
          <a:stretch>
            <a:fillRect/>
          </a:stretch>
        </p:blipFill>
        <p:spPr>
          <a:xfrm>
            <a:off x="3079383" y="0"/>
            <a:ext cx="6030058" cy="6858000"/>
          </a:xfrm>
          <a:prstGeom prst="rect">
            <a:avLst/>
          </a:prstGeom>
        </p:spPr>
      </p:pic>
    </p:spTree>
    <p:extLst>
      <p:ext uri="{BB962C8B-B14F-4D97-AF65-F5344CB8AC3E}">
        <p14:creationId xmlns:p14="http://schemas.microsoft.com/office/powerpoint/2010/main" val="53316993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7918B9-A984-4A2F-A524-7FE8D51D7626}"/>
              </a:ext>
            </a:extLst>
          </p:cNvPr>
          <p:cNvPicPr>
            <a:picLocks noChangeAspect="1"/>
          </p:cNvPicPr>
          <p:nvPr/>
        </p:nvPicPr>
        <p:blipFill>
          <a:blip r:embed="rId2"/>
          <a:stretch>
            <a:fillRect/>
          </a:stretch>
        </p:blipFill>
        <p:spPr>
          <a:xfrm>
            <a:off x="704833" y="333031"/>
            <a:ext cx="8648700" cy="1685925"/>
          </a:xfrm>
          <a:prstGeom prst="rect">
            <a:avLst/>
          </a:prstGeom>
        </p:spPr>
      </p:pic>
    </p:spTree>
    <p:extLst>
      <p:ext uri="{BB962C8B-B14F-4D97-AF65-F5344CB8AC3E}">
        <p14:creationId xmlns:p14="http://schemas.microsoft.com/office/powerpoint/2010/main" val="10615279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57C8B6-56F2-41F7-AC96-97311BFF5CCC}"/>
              </a:ext>
            </a:extLst>
          </p:cNvPr>
          <p:cNvPicPr>
            <a:picLocks noChangeAspect="1"/>
          </p:cNvPicPr>
          <p:nvPr/>
        </p:nvPicPr>
        <p:blipFill>
          <a:blip r:embed="rId2"/>
          <a:stretch>
            <a:fillRect/>
          </a:stretch>
        </p:blipFill>
        <p:spPr>
          <a:xfrm>
            <a:off x="294178" y="464466"/>
            <a:ext cx="9677400" cy="4533900"/>
          </a:xfrm>
          <a:prstGeom prst="rect">
            <a:avLst/>
          </a:prstGeom>
        </p:spPr>
      </p:pic>
    </p:spTree>
    <p:extLst>
      <p:ext uri="{BB962C8B-B14F-4D97-AF65-F5344CB8AC3E}">
        <p14:creationId xmlns:p14="http://schemas.microsoft.com/office/powerpoint/2010/main" val="182336348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AF1F0A-0397-42A5-89AC-C4F3E5D3B28E}"/>
              </a:ext>
            </a:extLst>
          </p:cNvPr>
          <p:cNvPicPr>
            <a:picLocks noChangeAspect="1"/>
          </p:cNvPicPr>
          <p:nvPr/>
        </p:nvPicPr>
        <p:blipFill>
          <a:blip r:embed="rId2"/>
          <a:stretch>
            <a:fillRect/>
          </a:stretch>
        </p:blipFill>
        <p:spPr>
          <a:xfrm>
            <a:off x="202365" y="385663"/>
            <a:ext cx="11029950" cy="2447925"/>
          </a:xfrm>
          <a:prstGeom prst="rect">
            <a:avLst/>
          </a:prstGeom>
        </p:spPr>
      </p:pic>
    </p:spTree>
    <p:extLst>
      <p:ext uri="{BB962C8B-B14F-4D97-AF65-F5344CB8AC3E}">
        <p14:creationId xmlns:p14="http://schemas.microsoft.com/office/powerpoint/2010/main" val="376620472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9179D4-593F-40D7-BA71-209B313D0197}"/>
              </a:ext>
            </a:extLst>
          </p:cNvPr>
          <p:cNvPicPr>
            <a:picLocks noChangeAspect="1"/>
          </p:cNvPicPr>
          <p:nvPr/>
        </p:nvPicPr>
        <p:blipFill>
          <a:blip r:embed="rId2"/>
          <a:stretch>
            <a:fillRect/>
          </a:stretch>
        </p:blipFill>
        <p:spPr>
          <a:xfrm>
            <a:off x="0" y="959018"/>
            <a:ext cx="12188825" cy="4939964"/>
          </a:xfrm>
          <a:prstGeom prst="rect">
            <a:avLst/>
          </a:prstGeom>
        </p:spPr>
      </p:pic>
    </p:spTree>
    <p:extLst>
      <p:ext uri="{BB962C8B-B14F-4D97-AF65-F5344CB8AC3E}">
        <p14:creationId xmlns:p14="http://schemas.microsoft.com/office/powerpoint/2010/main" val="413732876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96AAF1-DC12-4CB7-910E-E715BF3E103A}"/>
              </a:ext>
            </a:extLst>
          </p:cNvPr>
          <p:cNvPicPr>
            <a:picLocks noChangeAspect="1"/>
          </p:cNvPicPr>
          <p:nvPr/>
        </p:nvPicPr>
        <p:blipFill>
          <a:blip r:embed="rId2"/>
          <a:stretch>
            <a:fillRect/>
          </a:stretch>
        </p:blipFill>
        <p:spPr>
          <a:xfrm>
            <a:off x="923025" y="0"/>
            <a:ext cx="7231928" cy="6858000"/>
          </a:xfrm>
          <a:prstGeom prst="rect">
            <a:avLst/>
          </a:prstGeom>
        </p:spPr>
      </p:pic>
    </p:spTree>
    <p:extLst>
      <p:ext uri="{BB962C8B-B14F-4D97-AF65-F5344CB8AC3E}">
        <p14:creationId xmlns:p14="http://schemas.microsoft.com/office/powerpoint/2010/main" val="119612253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66F015-554C-4BCD-B31A-72D7E03F7DE5}"/>
              </a:ext>
            </a:extLst>
          </p:cNvPr>
          <p:cNvPicPr>
            <a:picLocks noChangeAspect="1"/>
          </p:cNvPicPr>
          <p:nvPr/>
        </p:nvPicPr>
        <p:blipFill>
          <a:blip r:embed="rId2"/>
          <a:stretch>
            <a:fillRect/>
          </a:stretch>
        </p:blipFill>
        <p:spPr>
          <a:xfrm>
            <a:off x="250824" y="378496"/>
            <a:ext cx="11687175" cy="2009775"/>
          </a:xfrm>
          <a:prstGeom prst="rect">
            <a:avLst/>
          </a:prstGeom>
        </p:spPr>
      </p:pic>
    </p:spTree>
    <p:extLst>
      <p:ext uri="{BB962C8B-B14F-4D97-AF65-F5344CB8AC3E}">
        <p14:creationId xmlns:p14="http://schemas.microsoft.com/office/powerpoint/2010/main" val="128027022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053F90-CC0B-4EA1-8C77-4C55EFDDE9A2}"/>
              </a:ext>
            </a:extLst>
          </p:cNvPr>
          <p:cNvPicPr>
            <a:picLocks noChangeAspect="1"/>
          </p:cNvPicPr>
          <p:nvPr/>
        </p:nvPicPr>
        <p:blipFill>
          <a:blip r:embed="rId2"/>
          <a:stretch>
            <a:fillRect/>
          </a:stretch>
        </p:blipFill>
        <p:spPr>
          <a:xfrm>
            <a:off x="918213" y="114300"/>
            <a:ext cx="5657850" cy="6629400"/>
          </a:xfrm>
          <a:prstGeom prst="rect">
            <a:avLst/>
          </a:prstGeom>
        </p:spPr>
      </p:pic>
      <p:sp>
        <p:nvSpPr>
          <p:cNvPr id="4" name="TextBox 3">
            <a:extLst>
              <a:ext uri="{FF2B5EF4-FFF2-40B4-BE49-F238E27FC236}">
                <a16:creationId xmlns:a16="http://schemas.microsoft.com/office/drawing/2014/main" id="{FD79EF96-D6F1-4A9A-9845-EE9904071BE5}"/>
              </a:ext>
            </a:extLst>
          </p:cNvPr>
          <p:cNvSpPr txBox="1"/>
          <p:nvPr/>
        </p:nvSpPr>
        <p:spPr>
          <a:xfrm>
            <a:off x="7220932" y="1046375"/>
            <a:ext cx="3314369" cy="1846659"/>
          </a:xfrm>
          <a:prstGeom prst="rect">
            <a:avLst/>
          </a:prstGeom>
          <a:noFill/>
        </p:spPr>
        <p:txBody>
          <a:bodyPr wrap="none" lIns="0" tIns="0" rIns="0" bIns="0" rtlCol="0">
            <a:spAutoFit/>
          </a:bodyPr>
          <a:lstStyle/>
          <a:p>
            <a:r>
              <a:rPr lang="en-US"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Make sure </a:t>
            </a:r>
          </a:p>
          <a:p>
            <a:r>
              <a:rPr lang="en-US" sz="40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Node_modules</a:t>
            </a:r>
            <a:endParaRPr lang="en-US"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r>
              <a:rPr lang="en-US"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Is not read only</a:t>
            </a:r>
          </a:p>
        </p:txBody>
      </p:sp>
    </p:spTree>
    <p:extLst>
      <p:ext uri="{BB962C8B-B14F-4D97-AF65-F5344CB8AC3E}">
        <p14:creationId xmlns:p14="http://schemas.microsoft.com/office/powerpoint/2010/main" val="3517522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E2C592-9A29-428D-87A4-1BB4F11D9308}"/>
              </a:ext>
            </a:extLst>
          </p:cNvPr>
          <p:cNvPicPr>
            <a:picLocks noChangeAspect="1"/>
          </p:cNvPicPr>
          <p:nvPr/>
        </p:nvPicPr>
        <p:blipFill>
          <a:blip r:embed="rId2"/>
          <a:stretch>
            <a:fillRect/>
          </a:stretch>
        </p:blipFill>
        <p:spPr>
          <a:xfrm>
            <a:off x="992695" y="295716"/>
            <a:ext cx="4924425" cy="5267325"/>
          </a:xfrm>
          <a:prstGeom prst="rect">
            <a:avLst/>
          </a:prstGeom>
        </p:spPr>
      </p:pic>
    </p:spTree>
    <p:extLst>
      <p:ext uri="{BB962C8B-B14F-4D97-AF65-F5344CB8AC3E}">
        <p14:creationId xmlns:p14="http://schemas.microsoft.com/office/powerpoint/2010/main" val="78161001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1D164D-969D-42B8-B082-3AAF770D8898}"/>
              </a:ext>
            </a:extLst>
          </p:cNvPr>
          <p:cNvPicPr>
            <a:picLocks noChangeAspect="1"/>
          </p:cNvPicPr>
          <p:nvPr/>
        </p:nvPicPr>
        <p:blipFill>
          <a:blip r:embed="rId2"/>
          <a:stretch>
            <a:fillRect/>
          </a:stretch>
        </p:blipFill>
        <p:spPr>
          <a:xfrm>
            <a:off x="658141" y="191432"/>
            <a:ext cx="7648575" cy="5381625"/>
          </a:xfrm>
          <a:prstGeom prst="rect">
            <a:avLst/>
          </a:prstGeom>
        </p:spPr>
      </p:pic>
      <p:cxnSp>
        <p:nvCxnSpPr>
          <p:cNvPr id="7" name="Straight Connector 6">
            <a:extLst>
              <a:ext uri="{FF2B5EF4-FFF2-40B4-BE49-F238E27FC236}">
                <a16:creationId xmlns:a16="http://schemas.microsoft.com/office/drawing/2014/main" id="{A370C1FC-3CDE-4A29-AAD2-EEE0DB3874EF}"/>
              </a:ext>
            </a:extLst>
          </p:cNvPr>
          <p:cNvCxnSpPr/>
          <p:nvPr/>
        </p:nvCxnSpPr>
        <p:spPr>
          <a:xfrm>
            <a:off x="4807670" y="4637988"/>
            <a:ext cx="1140643"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635321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C041C72-8F96-4B74-AD86-A72B21F9FD09}"/>
              </a:ext>
            </a:extLst>
          </p:cNvPr>
          <p:cNvSpPr txBox="1"/>
          <p:nvPr/>
        </p:nvSpPr>
        <p:spPr>
          <a:xfrm>
            <a:off x="652806" y="474345"/>
            <a:ext cx="9829800" cy="5078313"/>
          </a:xfrm>
          <a:prstGeom prst="rect">
            <a:avLst/>
          </a:prstGeom>
          <a:noFill/>
        </p:spPr>
        <p:txBody>
          <a:bodyPr wrap="square">
            <a:spAutoFit/>
          </a:bodyPr>
          <a:lstStyle/>
          <a:p>
            <a:r>
              <a:rPr lang="en-US" b="0" dirty="0">
                <a:solidFill>
                  <a:srgbClr val="008000"/>
                </a:solidFill>
                <a:effectLst/>
                <a:latin typeface="Consolas" panose="020B0609020204030204" pitchFamily="49" charset="0"/>
              </a:rPr>
              <a:t># Stage 1: Compile and Build angular codebase</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Use official node image as the base image</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node:latest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a:t>
            </a:r>
            <a:r>
              <a:rPr lang="en-US" b="0" dirty="0">
                <a:solidFill>
                  <a:srgbClr val="000000"/>
                </a:solidFill>
                <a:effectLst/>
                <a:latin typeface="Consolas" panose="020B0609020204030204" pitchFamily="49" charset="0"/>
              </a:rPr>
              <a:t> build</a:t>
            </a:r>
          </a:p>
          <a:p>
            <a:r>
              <a:rPr lang="en-US" b="0" dirty="0">
                <a:solidFill>
                  <a:srgbClr val="008000"/>
                </a:solidFill>
                <a:effectLst/>
                <a:latin typeface="Consolas" panose="020B0609020204030204" pitchFamily="49" charset="0"/>
              </a:rPr>
              <a:t># Set the working directory</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WORKDIR</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usr</a:t>
            </a:r>
            <a:r>
              <a:rPr lang="en-US" b="0" dirty="0">
                <a:solidFill>
                  <a:srgbClr val="000000"/>
                </a:solidFill>
                <a:effectLst/>
                <a:latin typeface="Consolas" panose="020B0609020204030204" pitchFamily="49" charset="0"/>
              </a:rPr>
              <a:t>/local/app</a:t>
            </a:r>
          </a:p>
          <a:p>
            <a:r>
              <a:rPr lang="en-US" b="0" dirty="0">
                <a:solidFill>
                  <a:srgbClr val="008000"/>
                </a:solidFill>
                <a:effectLst/>
                <a:latin typeface="Consolas" panose="020B0609020204030204" pitchFamily="49" charset="0"/>
              </a:rPr>
              <a:t># Add the source code to app</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COPY</a:t>
            </a:r>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usr</a:t>
            </a:r>
            <a:r>
              <a:rPr lang="en-US" b="0" dirty="0">
                <a:solidFill>
                  <a:srgbClr val="000000"/>
                </a:solidFill>
                <a:effectLst/>
                <a:latin typeface="Consolas" panose="020B0609020204030204" pitchFamily="49" charset="0"/>
              </a:rPr>
              <a:t>/local/app/</a:t>
            </a:r>
          </a:p>
          <a:p>
            <a:r>
              <a:rPr lang="en-US" b="0" dirty="0">
                <a:solidFill>
                  <a:srgbClr val="008000"/>
                </a:solidFill>
                <a:effectLst/>
                <a:latin typeface="Consolas" panose="020B0609020204030204" pitchFamily="49" charset="0"/>
              </a:rPr>
              <a:t># Install all the dependencies</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RUN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npm</a:t>
            </a:r>
            <a:r>
              <a:rPr lang="en-US" b="0" dirty="0">
                <a:solidFill>
                  <a:srgbClr val="000000"/>
                </a:solidFill>
                <a:effectLst/>
                <a:latin typeface="Consolas" panose="020B0609020204030204" pitchFamily="49" charset="0"/>
              </a:rPr>
              <a:t> install</a:t>
            </a:r>
          </a:p>
          <a:p>
            <a:r>
              <a:rPr lang="en-US" b="0" dirty="0">
                <a:solidFill>
                  <a:srgbClr val="008000"/>
                </a:solidFill>
                <a:effectLst/>
                <a:latin typeface="Consolas" panose="020B0609020204030204" pitchFamily="49" charset="0"/>
              </a:rPr>
              <a:t># Generate the build of the application</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RUN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npm</a:t>
            </a:r>
            <a:r>
              <a:rPr lang="en-US" b="0" dirty="0">
                <a:solidFill>
                  <a:srgbClr val="000000"/>
                </a:solidFill>
                <a:effectLst/>
                <a:latin typeface="Consolas" panose="020B0609020204030204" pitchFamily="49" charset="0"/>
              </a:rPr>
              <a:t> run build</a:t>
            </a:r>
          </a:p>
          <a:p>
            <a:r>
              <a:rPr lang="en-US" b="0" dirty="0">
                <a:solidFill>
                  <a:srgbClr val="008000"/>
                </a:solidFill>
                <a:effectLst/>
                <a:latin typeface="Consolas" panose="020B0609020204030204" pitchFamily="49" charset="0"/>
              </a:rPr>
              <a:t># Stage 2: Serve app with </a:t>
            </a:r>
            <a:r>
              <a:rPr lang="en-US" b="0" dirty="0" err="1">
                <a:solidFill>
                  <a:srgbClr val="008000"/>
                </a:solidFill>
                <a:effectLst/>
                <a:latin typeface="Consolas" panose="020B0609020204030204" pitchFamily="49" charset="0"/>
              </a:rPr>
              <a:t>nginx</a:t>
            </a:r>
            <a:r>
              <a:rPr lang="en-US" b="0" dirty="0">
                <a:solidFill>
                  <a:srgbClr val="008000"/>
                </a:solidFill>
                <a:effectLst/>
                <a:latin typeface="Consolas" panose="020B0609020204030204" pitchFamily="49" charset="0"/>
              </a:rPr>
              <a:t> server</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Use official </a:t>
            </a:r>
            <a:r>
              <a:rPr lang="en-US" b="0" dirty="0" err="1">
                <a:solidFill>
                  <a:srgbClr val="008000"/>
                </a:solidFill>
                <a:effectLst/>
                <a:latin typeface="Consolas" panose="020B0609020204030204" pitchFamily="49" charset="0"/>
              </a:rPr>
              <a:t>nginx</a:t>
            </a:r>
            <a:r>
              <a:rPr lang="en-US" b="0" dirty="0">
                <a:solidFill>
                  <a:srgbClr val="008000"/>
                </a:solidFill>
                <a:effectLst/>
                <a:latin typeface="Consolas" panose="020B0609020204030204" pitchFamily="49" charset="0"/>
              </a:rPr>
              <a:t> image as the base image</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nginx:latest</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Copy the build output to replace the default </a:t>
            </a:r>
            <a:r>
              <a:rPr lang="en-US" b="0" dirty="0" err="1">
                <a:solidFill>
                  <a:srgbClr val="008000"/>
                </a:solidFill>
                <a:effectLst/>
                <a:latin typeface="Consolas" panose="020B0609020204030204" pitchFamily="49" charset="0"/>
              </a:rPr>
              <a:t>nginx</a:t>
            </a:r>
            <a:r>
              <a:rPr lang="en-US" b="0" dirty="0">
                <a:solidFill>
                  <a:srgbClr val="008000"/>
                </a:solidFill>
                <a:effectLst/>
                <a:latin typeface="Consolas" panose="020B0609020204030204" pitchFamily="49" charset="0"/>
              </a:rPr>
              <a:t> contents.</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COPY</a:t>
            </a:r>
            <a:r>
              <a:rPr lang="en-US" b="0" dirty="0">
                <a:solidFill>
                  <a:srgbClr val="000000"/>
                </a:solidFill>
                <a:effectLst/>
                <a:latin typeface="Consolas" panose="020B0609020204030204" pitchFamily="49" charset="0"/>
              </a:rPr>
              <a:t> --from=build /</a:t>
            </a:r>
            <a:r>
              <a:rPr lang="en-US" b="0" dirty="0" err="1">
                <a:solidFill>
                  <a:srgbClr val="000000"/>
                </a:solidFill>
                <a:effectLst/>
                <a:latin typeface="Consolas" panose="020B0609020204030204" pitchFamily="49" charset="0"/>
              </a:rPr>
              <a:t>usr</a:t>
            </a:r>
            <a:r>
              <a:rPr lang="en-US" b="0" dirty="0">
                <a:solidFill>
                  <a:srgbClr val="000000"/>
                </a:solidFill>
                <a:effectLst/>
                <a:latin typeface="Consolas" panose="020B0609020204030204" pitchFamily="49" charset="0"/>
              </a:rPr>
              <a:t>/local/app/</a:t>
            </a:r>
            <a:r>
              <a:rPr lang="en-US" b="0" dirty="0" err="1">
                <a:solidFill>
                  <a:srgbClr val="000000"/>
                </a:solidFill>
                <a:effectLst/>
                <a:latin typeface="Consolas" panose="020B0609020204030204" pitchFamily="49" charset="0"/>
              </a:rPr>
              <a:t>dist</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employeeapp</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usr</a:t>
            </a:r>
            <a:r>
              <a:rPr lang="en-US" b="0" dirty="0">
                <a:solidFill>
                  <a:srgbClr val="000000"/>
                </a:solidFill>
                <a:effectLst/>
                <a:latin typeface="Consolas" panose="020B0609020204030204" pitchFamily="49" charset="0"/>
              </a:rPr>
              <a:t>/share/</a:t>
            </a:r>
            <a:r>
              <a:rPr lang="en-US" b="0" dirty="0" err="1">
                <a:solidFill>
                  <a:srgbClr val="000000"/>
                </a:solidFill>
                <a:effectLst/>
                <a:latin typeface="Consolas" panose="020B0609020204030204" pitchFamily="49" charset="0"/>
              </a:rPr>
              <a:t>nginx</a:t>
            </a:r>
            <a:r>
              <a:rPr lang="en-US" b="0" dirty="0">
                <a:solidFill>
                  <a:srgbClr val="000000"/>
                </a:solidFill>
                <a:effectLst/>
                <a:latin typeface="Consolas" panose="020B0609020204030204" pitchFamily="49" charset="0"/>
              </a:rPr>
              <a:t>/html</a:t>
            </a:r>
          </a:p>
          <a:p>
            <a:r>
              <a:rPr lang="en-US" b="0" dirty="0">
                <a:solidFill>
                  <a:srgbClr val="008000"/>
                </a:solidFill>
                <a:effectLst/>
                <a:latin typeface="Consolas" panose="020B0609020204030204" pitchFamily="49" charset="0"/>
              </a:rPr>
              <a:t># Expose port 80</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EXPOSE</a:t>
            </a:r>
            <a:r>
              <a:rPr lang="en-US" b="0" dirty="0">
                <a:solidFill>
                  <a:srgbClr val="000000"/>
                </a:solidFill>
                <a:effectLst/>
                <a:latin typeface="Consolas" panose="020B0609020204030204" pitchFamily="49" charset="0"/>
              </a:rPr>
              <a:t> 80</a:t>
            </a:r>
          </a:p>
        </p:txBody>
      </p:sp>
    </p:spTree>
    <p:extLst>
      <p:ext uri="{BB962C8B-B14F-4D97-AF65-F5344CB8AC3E}">
        <p14:creationId xmlns:p14="http://schemas.microsoft.com/office/powerpoint/2010/main" val="111262519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60925A-49C2-4BC4-A1BF-9ECC9F0079BB}"/>
              </a:ext>
            </a:extLst>
          </p:cNvPr>
          <p:cNvPicPr>
            <a:picLocks noChangeAspect="1"/>
          </p:cNvPicPr>
          <p:nvPr/>
        </p:nvPicPr>
        <p:blipFill>
          <a:blip r:embed="rId2"/>
          <a:stretch>
            <a:fillRect/>
          </a:stretch>
        </p:blipFill>
        <p:spPr>
          <a:xfrm>
            <a:off x="559455" y="357580"/>
            <a:ext cx="9762535" cy="4864869"/>
          </a:xfrm>
          <a:prstGeom prst="rect">
            <a:avLst/>
          </a:prstGeom>
        </p:spPr>
      </p:pic>
    </p:spTree>
    <p:extLst>
      <p:ext uri="{BB962C8B-B14F-4D97-AF65-F5344CB8AC3E}">
        <p14:creationId xmlns:p14="http://schemas.microsoft.com/office/powerpoint/2010/main" val="369985104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333172-9187-45B0-8EF5-218484AD2ED7}"/>
              </a:ext>
            </a:extLst>
          </p:cNvPr>
          <p:cNvPicPr>
            <a:picLocks noChangeAspect="1"/>
          </p:cNvPicPr>
          <p:nvPr/>
        </p:nvPicPr>
        <p:blipFill>
          <a:blip r:embed="rId2"/>
          <a:stretch>
            <a:fillRect/>
          </a:stretch>
        </p:blipFill>
        <p:spPr>
          <a:xfrm>
            <a:off x="508000" y="1609725"/>
            <a:ext cx="11172825" cy="3638550"/>
          </a:xfrm>
          <a:prstGeom prst="rect">
            <a:avLst/>
          </a:prstGeom>
        </p:spPr>
      </p:pic>
    </p:spTree>
    <p:extLst>
      <p:ext uri="{BB962C8B-B14F-4D97-AF65-F5344CB8AC3E}">
        <p14:creationId xmlns:p14="http://schemas.microsoft.com/office/powerpoint/2010/main" val="354192936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004080-B4FA-40F8-ACCA-A78925CEF69E}"/>
              </a:ext>
            </a:extLst>
          </p:cNvPr>
          <p:cNvPicPr>
            <a:picLocks noChangeAspect="1"/>
          </p:cNvPicPr>
          <p:nvPr/>
        </p:nvPicPr>
        <p:blipFill>
          <a:blip r:embed="rId2"/>
          <a:stretch>
            <a:fillRect/>
          </a:stretch>
        </p:blipFill>
        <p:spPr>
          <a:xfrm>
            <a:off x="437347" y="429950"/>
            <a:ext cx="9334500" cy="1171575"/>
          </a:xfrm>
          <a:prstGeom prst="rect">
            <a:avLst/>
          </a:prstGeom>
        </p:spPr>
      </p:pic>
      <p:pic>
        <p:nvPicPr>
          <p:cNvPr id="5" name="Picture 4">
            <a:extLst>
              <a:ext uri="{FF2B5EF4-FFF2-40B4-BE49-F238E27FC236}">
                <a16:creationId xmlns:a16="http://schemas.microsoft.com/office/drawing/2014/main" id="{230F78EF-5CD5-4AB5-B07E-303CDF0AE583}"/>
              </a:ext>
            </a:extLst>
          </p:cNvPr>
          <p:cNvPicPr>
            <a:picLocks noChangeAspect="1"/>
          </p:cNvPicPr>
          <p:nvPr/>
        </p:nvPicPr>
        <p:blipFill>
          <a:blip r:embed="rId3"/>
          <a:stretch>
            <a:fillRect/>
          </a:stretch>
        </p:blipFill>
        <p:spPr>
          <a:xfrm>
            <a:off x="93662" y="2776537"/>
            <a:ext cx="12001500" cy="1304925"/>
          </a:xfrm>
          <a:prstGeom prst="rect">
            <a:avLst/>
          </a:prstGeom>
        </p:spPr>
      </p:pic>
    </p:spTree>
    <p:extLst>
      <p:ext uri="{BB962C8B-B14F-4D97-AF65-F5344CB8AC3E}">
        <p14:creationId xmlns:p14="http://schemas.microsoft.com/office/powerpoint/2010/main" val="123840049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7A2DD9-C0CD-46B7-BC9C-CA9D0EB5B54A}"/>
              </a:ext>
            </a:extLst>
          </p:cNvPr>
          <p:cNvPicPr>
            <a:picLocks noChangeAspect="1"/>
          </p:cNvPicPr>
          <p:nvPr/>
        </p:nvPicPr>
        <p:blipFill>
          <a:blip r:embed="rId2"/>
          <a:stretch>
            <a:fillRect/>
          </a:stretch>
        </p:blipFill>
        <p:spPr>
          <a:xfrm>
            <a:off x="651218" y="220793"/>
            <a:ext cx="6248400" cy="1514475"/>
          </a:xfrm>
          <a:prstGeom prst="rect">
            <a:avLst/>
          </a:prstGeom>
        </p:spPr>
      </p:pic>
    </p:spTree>
    <p:extLst>
      <p:ext uri="{BB962C8B-B14F-4D97-AF65-F5344CB8AC3E}">
        <p14:creationId xmlns:p14="http://schemas.microsoft.com/office/powerpoint/2010/main" val="286067260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54D1E5-AB1A-48BB-A670-1223E5330C89}"/>
              </a:ext>
            </a:extLst>
          </p:cNvPr>
          <p:cNvPicPr>
            <a:picLocks noChangeAspect="1"/>
          </p:cNvPicPr>
          <p:nvPr/>
        </p:nvPicPr>
        <p:blipFill rotWithShape="1">
          <a:blip r:embed="rId2"/>
          <a:srcRect t="12301"/>
          <a:stretch/>
        </p:blipFill>
        <p:spPr>
          <a:xfrm>
            <a:off x="217831" y="282803"/>
            <a:ext cx="10772775" cy="2647999"/>
          </a:xfrm>
          <a:prstGeom prst="rect">
            <a:avLst/>
          </a:prstGeom>
        </p:spPr>
      </p:pic>
      <p:sp>
        <p:nvSpPr>
          <p:cNvPr id="7" name="TextBox 6">
            <a:extLst>
              <a:ext uri="{FF2B5EF4-FFF2-40B4-BE49-F238E27FC236}">
                <a16:creationId xmlns:a16="http://schemas.microsoft.com/office/drawing/2014/main" id="{5490E530-94AD-4050-9351-A7AEAA6A18C1}"/>
              </a:ext>
            </a:extLst>
          </p:cNvPr>
          <p:cNvSpPr txBox="1"/>
          <p:nvPr/>
        </p:nvSpPr>
        <p:spPr>
          <a:xfrm>
            <a:off x="1457603" y="3244334"/>
            <a:ext cx="9273618" cy="369332"/>
          </a:xfrm>
          <a:prstGeom prst="rect">
            <a:avLst/>
          </a:prstGeom>
          <a:noFill/>
        </p:spPr>
        <p:txBody>
          <a:bodyPr wrap="square">
            <a:spAutoFit/>
          </a:bodyPr>
          <a:lstStyle/>
          <a:p>
            <a:r>
              <a:rPr lang="en-US" dirty="0"/>
              <a:t>docker tag image/</a:t>
            </a:r>
            <a:r>
              <a:rPr lang="en-US" dirty="0" err="1"/>
              <a:t>employeeapp:latest</a:t>
            </a:r>
            <a:r>
              <a:rPr lang="en-US" dirty="0"/>
              <a:t> </a:t>
            </a:r>
            <a:r>
              <a:rPr lang="en-US" dirty="0" err="1"/>
              <a:t>marutimakwana</a:t>
            </a:r>
            <a:r>
              <a:rPr lang="en-US" dirty="0"/>
              <a:t>/employeeapp457</a:t>
            </a:r>
          </a:p>
        </p:txBody>
      </p:sp>
      <p:sp>
        <p:nvSpPr>
          <p:cNvPr id="9" name="TextBox 8">
            <a:extLst>
              <a:ext uri="{FF2B5EF4-FFF2-40B4-BE49-F238E27FC236}">
                <a16:creationId xmlns:a16="http://schemas.microsoft.com/office/drawing/2014/main" id="{A9088F2A-7F76-44E5-81A0-0F691B7DD584}"/>
              </a:ext>
            </a:extLst>
          </p:cNvPr>
          <p:cNvSpPr txBox="1"/>
          <p:nvPr/>
        </p:nvSpPr>
        <p:spPr>
          <a:xfrm>
            <a:off x="1457603" y="3840579"/>
            <a:ext cx="6094428" cy="369332"/>
          </a:xfrm>
          <a:prstGeom prst="rect">
            <a:avLst/>
          </a:prstGeom>
          <a:noFill/>
        </p:spPr>
        <p:txBody>
          <a:bodyPr wrap="square">
            <a:spAutoFit/>
          </a:bodyPr>
          <a:lstStyle/>
          <a:p>
            <a:r>
              <a:rPr lang="en-US" dirty="0"/>
              <a:t>docker push </a:t>
            </a:r>
            <a:r>
              <a:rPr lang="en-US" dirty="0" err="1"/>
              <a:t>marutimakwana</a:t>
            </a:r>
            <a:r>
              <a:rPr lang="en-US" dirty="0"/>
              <a:t>/employeeapp457</a:t>
            </a:r>
          </a:p>
        </p:txBody>
      </p:sp>
    </p:spTree>
    <p:extLst>
      <p:ext uri="{BB962C8B-B14F-4D97-AF65-F5344CB8AC3E}">
        <p14:creationId xmlns:p14="http://schemas.microsoft.com/office/powerpoint/2010/main" val="329510194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A01B36-89A5-4677-AAF1-E5A5F67BBE43}"/>
              </a:ext>
            </a:extLst>
          </p:cNvPr>
          <p:cNvPicPr>
            <a:picLocks noChangeAspect="1"/>
          </p:cNvPicPr>
          <p:nvPr/>
        </p:nvPicPr>
        <p:blipFill>
          <a:blip r:embed="rId2"/>
          <a:stretch>
            <a:fillRect/>
          </a:stretch>
        </p:blipFill>
        <p:spPr>
          <a:xfrm>
            <a:off x="0" y="131929"/>
            <a:ext cx="12188825" cy="4256296"/>
          </a:xfrm>
          <a:prstGeom prst="rect">
            <a:avLst/>
          </a:prstGeom>
        </p:spPr>
      </p:pic>
    </p:spTree>
    <p:extLst>
      <p:ext uri="{BB962C8B-B14F-4D97-AF65-F5344CB8AC3E}">
        <p14:creationId xmlns:p14="http://schemas.microsoft.com/office/powerpoint/2010/main" val="3056828822"/>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1D9379-5455-4C67-9442-B64FB88FC004}"/>
              </a:ext>
            </a:extLst>
          </p:cNvPr>
          <p:cNvPicPr>
            <a:picLocks noChangeAspect="1"/>
          </p:cNvPicPr>
          <p:nvPr/>
        </p:nvPicPr>
        <p:blipFill>
          <a:blip r:embed="rId2"/>
          <a:stretch>
            <a:fillRect/>
          </a:stretch>
        </p:blipFill>
        <p:spPr>
          <a:xfrm>
            <a:off x="326239" y="473206"/>
            <a:ext cx="9858375" cy="2838450"/>
          </a:xfrm>
          <a:prstGeom prst="rect">
            <a:avLst/>
          </a:prstGeom>
        </p:spPr>
      </p:pic>
    </p:spTree>
    <p:extLst>
      <p:ext uri="{BB962C8B-B14F-4D97-AF65-F5344CB8AC3E}">
        <p14:creationId xmlns:p14="http://schemas.microsoft.com/office/powerpoint/2010/main" val="166028208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35DCB8-AC0D-4949-A3AC-A312E9C9CEC9}"/>
              </a:ext>
            </a:extLst>
          </p:cNvPr>
          <p:cNvPicPr>
            <a:picLocks noChangeAspect="1"/>
          </p:cNvPicPr>
          <p:nvPr/>
        </p:nvPicPr>
        <p:blipFill>
          <a:blip r:embed="rId2"/>
          <a:stretch>
            <a:fillRect/>
          </a:stretch>
        </p:blipFill>
        <p:spPr>
          <a:xfrm>
            <a:off x="0" y="251004"/>
            <a:ext cx="12188825" cy="6355992"/>
          </a:xfrm>
          <a:prstGeom prst="rect">
            <a:avLst/>
          </a:prstGeom>
        </p:spPr>
      </p:pic>
    </p:spTree>
    <p:extLst>
      <p:ext uri="{BB962C8B-B14F-4D97-AF65-F5344CB8AC3E}">
        <p14:creationId xmlns:p14="http://schemas.microsoft.com/office/powerpoint/2010/main" val="5257029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3413303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F01271-92F8-4326-933F-E39250AD52FA}"/>
              </a:ext>
            </a:extLst>
          </p:cNvPr>
          <p:cNvPicPr>
            <a:picLocks noChangeAspect="1"/>
          </p:cNvPicPr>
          <p:nvPr/>
        </p:nvPicPr>
        <p:blipFill>
          <a:blip r:embed="rId2"/>
          <a:stretch>
            <a:fillRect/>
          </a:stretch>
        </p:blipFill>
        <p:spPr>
          <a:xfrm>
            <a:off x="930550" y="0"/>
            <a:ext cx="10327724" cy="6858000"/>
          </a:xfrm>
          <a:prstGeom prst="rect">
            <a:avLst/>
          </a:prstGeom>
        </p:spPr>
      </p:pic>
    </p:spTree>
    <p:extLst>
      <p:ext uri="{BB962C8B-B14F-4D97-AF65-F5344CB8AC3E}">
        <p14:creationId xmlns:p14="http://schemas.microsoft.com/office/powerpoint/2010/main" val="335433969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EF07DB-7F3B-4458-B86F-33A17F3D89E1}"/>
              </a:ext>
            </a:extLst>
          </p:cNvPr>
          <p:cNvPicPr>
            <a:picLocks noChangeAspect="1"/>
          </p:cNvPicPr>
          <p:nvPr/>
        </p:nvPicPr>
        <p:blipFill>
          <a:blip r:embed="rId2"/>
          <a:stretch>
            <a:fillRect/>
          </a:stretch>
        </p:blipFill>
        <p:spPr>
          <a:xfrm>
            <a:off x="918563" y="0"/>
            <a:ext cx="10351698" cy="6858000"/>
          </a:xfrm>
          <a:prstGeom prst="rect">
            <a:avLst/>
          </a:prstGeom>
        </p:spPr>
      </p:pic>
    </p:spTree>
    <p:extLst>
      <p:ext uri="{BB962C8B-B14F-4D97-AF65-F5344CB8AC3E}">
        <p14:creationId xmlns:p14="http://schemas.microsoft.com/office/powerpoint/2010/main" val="88691940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DF90E2-5895-4CEA-9B05-4A647538E197}"/>
              </a:ext>
            </a:extLst>
          </p:cNvPr>
          <p:cNvPicPr>
            <a:picLocks noChangeAspect="1"/>
          </p:cNvPicPr>
          <p:nvPr/>
        </p:nvPicPr>
        <p:blipFill>
          <a:blip r:embed="rId2"/>
          <a:stretch>
            <a:fillRect/>
          </a:stretch>
        </p:blipFill>
        <p:spPr>
          <a:xfrm>
            <a:off x="910476" y="0"/>
            <a:ext cx="10367873" cy="6858000"/>
          </a:xfrm>
          <a:prstGeom prst="rect">
            <a:avLst/>
          </a:prstGeom>
        </p:spPr>
      </p:pic>
    </p:spTree>
    <p:extLst>
      <p:ext uri="{BB962C8B-B14F-4D97-AF65-F5344CB8AC3E}">
        <p14:creationId xmlns:p14="http://schemas.microsoft.com/office/powerpoint/2010/main" val="871583"/>
      </p:ext>
    </p:extLst>
  </p:cSld>
  <p:clrMapOvr>
    <a:masterClrMapping/>
  </p:clrMapOvr>
  <p:transition>
    <p:fade/>
  </p:transition>
</p:sld>
</file>

<file path=ppt/theme/theme1.xml><?xml version="1.0" encoding="utf-8"?>
<a:theme xmlns:a="http://schemas.openxmlformats.org/drawingml/2006/main" name="TechDays 2012 Devs v1">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2.xml><?xml version="1.0" encoding="utf-8"?>
<a:theme xmlns:a="http://schemas.openxmlformats.org/drawingml/2006/main" name="Metro Template Colored Titles Segoe UI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AD782177ECB24F489B6FFC2D5D3099D1" ma:contentTypeVersion="65" ma:contentTypeDescription="" ma:contentTypeScope="" ma:versionID="47160766eacd36269d2fd65704d81343">
  <xsd:schema xmlns:xsd="http://www.w3.org/2001/XMLSchema" xmlns:xs="http://www.w3.org/2001/XMLSchema" xmlns:p="http://schemas.microsoft.com/office/2006/metadata/properties" xmlns:ns1="http://schemas.microsoft.com/sharepoint/v3" xmlns:ns2="2295e2e7-0eeb-498e-8716-217bb2ee6ee3" xmlns:ns3="c6bb9d19-7926-47a4-9d93-93d54014735c" targetNamespace="http://schemas.microsoft.com/office/2006/metadata/properties" ma:root="true" ma:fieldsID="c832fa291f69295bc0d4e1b83a55794d" ns1:_="" ns2:_="" ns3:_="">
    <xsd:import namespace="http://schemas.microsoft.com/sharepoint/v3"/>
    <xsd:import namespace="2295e2e7-0eeb-498e-8716-217bb2ee6ee3"/>
    <xsd:import namespace="c6bb9d19-7926-47a4-9d93-93d54014735c"/>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element ref="ns1:AverageRating" minOccurs="0"/>
                <xsd:element ref="ns1:Rating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6bb9d19-7926-47a4-9d93-93d54014735c"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 xsi:nil="true"/>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AudienceTaxHTField0 xmlns="c6bb9d19-7926-47a4-9d93-93d54014735c">
      <Terms xmlns="http://schemas.microsoft.com/office/infopath/2007/PartnerControls"/>
    </AudienceTaxHTField0>
    <AverageRating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253FB22-03E3-4A41-BF56-63A021EAE4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295e2e7-0eeb-498e-8716-217bb2ee6ee3"/>
    <ds:schemaRef ds:uri="c6bb9d19-7926-47a4-9d93-93d54014735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openxmlformats.org/package/2006/metadata/core-properties"/>
    <ds:schemaRef ds:uri="http://purl.org/dc/dcmitype/"/>
    <ds:schemaRef ds:uri="http://schemas.microsoft.com/sharepoint/v3"/>
    <ds:schemaRef ds:uri="http://www.w3.org/XML/1998/namespace"/>
    <ds:schemaRef ds:uri="http://schemas.microsoft.com/office/2006/documentManagement/types"/>
    <ds:schemaRef ds:uri="http://purl.org/dc/elements/1.1/"/>
    <ds:schemaRef ds:uri="http://schemas.microsoft.com/office/infopath/2007/PartnerControls"/>
    <ds:schemaRef ds:uri="c6bb9d19-7926-47a4-9d93-93d54014735c"/>
    <ds:schemaRef ds:uri="2295e2e7-0eeb-498e-8716-217bb2ee6ee3"/>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TechDays 2012 Devs v1</Template>
  <TotalTime>24135</TotalTime>
  <Words>215</Words>
  <Application>Microsoft Office PowerPoint</Application>
  <PresentationFormat>Custom</PresentationFormat>
  <Paragraphs>27</Paragraphs>
  <Slides>62</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62</vt:i4>
      </vt:variant>
    </vt:vector>
  </HeadingPairs>
  <TitlesOfParts>
    <vt:vector size="70" baseType="lpstr">
      <vt:lpstr>Arial</vt:lpstr>
      <vt:lpstr>Consolas</vt:lpstr>
      <vt:lpstr>Franklin Gothic Book</vt:lpstr>
      <vt:lpstr>Segoe UI</vt:lpstr>
      <vt:lpstr>Segoe UI Light</vt:lpstr>
      <vt:lpstr>Wingdings</vt:lpstr>
      <vt:lpstr>TechDays 2012 Devs v1</vt:lpstr>
      <vt:lpstr>Metro Template Colored Titles Segoe UI 16x9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&lt;Content Manager Name Here&gt;</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Helen George</dc:creator>
  <cp:keywords>&lt;Any Related Keywords&gt;</cp:keywords>
  <dc:description>Template: Saku Uchikawa, Microsoft Corporation
Formatting:
Event Date: 
Event Location: 
Audience Type: Internal</dc:description>
  <cp:lastModifiedBy>maruti makwana</cp:lastModifiedBy>
  <cp:revision>959</cp:revision>
  <dcterms:created xsi:type="dcterms:W3CDTF">2012-02-07T06:07:07Z</dcterms:created>
  <dcterms:modified xsi:type="dcterms:W3CDTF">2021-07-02T00:06:24Z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0x010100B88FC3ECA26D1C46B3C4C83281D2EB9C00AD782177ECB24F489B6FFC2D5D3099D1</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